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194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Светлана\Desktop\21171338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91463" cy="6858000"/>
          </a:xfrm>
          <a:prstGeom prst="rect">
            <a:avLst/>
          </a:prstGeom>
          <a:noFill/>
        </p:spPr>
      </p:pic>
      <p:pic>
        <p:nvPicPr>
          <p:cNvPr id="3" name="Picture 5" descr="C:\Users\Светлана\Desktop\e7f74ca47a289de01baed18755564034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608524"/>
            <a:ext cx="3600400" cy="524947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368725" y="332656"/>
            <a:ext cx="247375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2020</a:t>
            </a:r>
            <a:endParaRPr lang="ru-RU" sz="8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-1080120"/>
            <a:ext cx="1080120" cy="1080120"/>
          </a:xfrm>
          <a:prstGeom prst="rect">
            <a:avLst/>
          </a:prstGeom>
          <a:noFill/>
        </p:spPr>
      </p:pic>
      <p:pic>
        <p:nvPicPr>
          <p:cNvPr id="6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-1080120"/>
            <a:ext cx="1080120" cy="1080120"/>
          </a:xfrm>
          <a:prstGeom prst="rect">
            <a:avLst/>
          </a:prstGeom>
          <a:noFill/>
        </p:spPr>
      </p:pic>
      <p:pic>
        <p:nvPicPr>
          <p:cNvPr id="7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55676" y="-1080120"/>
            <a:ext cx="1080120" cy="1080120"/>
          </a:xfrm>
          <a:prstGeom prst="rect">
            <a:avLst/>
          </a:prstGeom>
          <a:noFill/>
        </p:spPr>
      </p:pic>
      <p:pic>
        <p:nvPicPr>
          <p:cNvPr id="8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-1080120"/>
            <a:ext cx="1080120" cy="1080120"/>
          </a:xfrm>
          <a:prstGeom prst="rect">
            <a:avLst/>
          </a:prstGeom>
          <a:noFill/>
        </p:spPr>
      </p:pic>
      <p:pic>
        <p:nvPicPr>
          <p:cNvPr id="9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3848" y="-1080120"/>
            <a:ext cx="1080120" cy="1080120"/>
          </a:xfrm>
          <a:prstGeom prst="rect">
            <a:avLst/>
          </a:prstGeom>
          <a:noFill/>
        </p:spPr>
      </p:pic>
      <p:pic>
        <p:nvPicPr>
          <p:cNvPr id="10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-1080120"/>
            <a:ext cx="1080120" cy="1080120"/>
          </a:xfrm>
          <a:prstGeom prst="rect">
            <a:avLst/>
          </a:prstGeom>
          <a:noFill/>
        </p:spPr>
      </p:pic>
      <p:pic>
        <p:nvPicPr>
          <p:cNvPr id="11" name="Picture 2" descr="C:\Users\Светлана\Desktop\belie_snezhinki_png_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236296" y="-1080120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4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4.56059E-6 L -2.77778E-7 0.8889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8.97317E-7 L 0.004 0.47317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2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500"/>
                            </p:stCondLst>
                            <p:childTnLst>
                              <p:par>
                                <p:cTn id="2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4.56059E-6 L -0.00799 0.91281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" y="4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500"/>
                            </p:stCondLst>
                            <p:childTnLst>
                              <p:par>
                                <p:cTn id="2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8.97317E-7 L -0.00382 0.6935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5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8.97317E-7 L 0.00399 0.5781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2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500"/>
                            </p:stCondLst>
                            <p:childTnLst>
                              <p:par>
                                <p:cTn id="3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4500"/>
                            </p:stCondLst>
                            <p:childTnLst>
                              <p:par>
                                <p:cTn id="35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500"/>
                            </p:stCondLst>
                            <p:childTnLst>
                              <p:par>
                                <p:cTn id="3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3.7037E-6 L -4.16667E-6 0.71527 " pathEditMode="relative" rAng="0" ptsTypes="AA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5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ветлана\Desktop\novyy_god-priroda-prazdnik-sneg-el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73210" cy="6858000"/>
          </a:xfrm>
          <a:prstGeom prst="rect">
            <a:avLst/>
          </a:prstGeom>
          <a:noFill/>
        </p:spPr>
      </p:pic>
      <p:pic>
        <p:nvPicPr>
          <p:cNvPr id="1027" name="Picture 3" descr="C:\Users\Светлана\Desktop\santa_sleigh_PNG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7525344" y="4581128"/>
            <a:ext cx="7273505" cy="2083610"/>
          </a:xfrm>
          <a:prstGeom prst="rect">
            <a:avLst/>
          </a:prstGeom>
          <a:noFill/>
        </p:spPr>
      </p:pic>
      <p:pic>
        <p:nvPicPr>
          <p:cNvPr id="1030" name="Picture 6" descr="C:\Users\Светлана\Desktop\8ef1fd884258d30da199194f8653d3ec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6860" y="3645024"/>
            <a:ext cx="472658" cy="1008112"/>
          </a:xfrm>
          <a:prstGeom prst="rect">
            <a:avLst/>
          </a:prstGeom>
          <a:noFill/>
        </p:spPr>
      </p:pic>
      <p:pic>
        <p:nvPicPr>
          <p:cNvPr id="1031" name="Picture 7" descr="C:\Users\Светлана\Desktop\79777365_4663906_Volk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005064"/>
            <a:ext cx="1080120" cy="1080120"/>
          </a:xfrm>
          <a:prstGeom prst="rect">
            <a:avLst/>
          </a:prstGeom>
          <a:noFill/>
        </p:spPr>
      </p:pic>
      <p:pic>
        <p:nvPicPr>
          <p:cNvPr id="1032" name="Picture 8" descr="C:\Users\Светлана\Desktop\ba882c16effa5e7e9b14cbfee124f892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756592" y="3789040"/>
            <a:ext cx="504298" cy="720080"/>
          </a:xfrm>
          <a:prstGeom prst="rect">
            <a:avLst/>
          </a:prstGeom>
          <a:noFill/>
        </p:spPr>
      </p:pic>
      <p:pic>
        <p:nvPicPr>
          <p:cNvPr id="1033" name="Picture 9" descr="C:\Users\Светлана\Desktop\23076379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332640" y="2996952"/>
            <a:ext cx="1133647" cy="120033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73031" y="332656"/>
            <a:ext cx="8265148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Happy New</a:t>
            </a:r>
            <a:r>
              <a:rPr lang="ru-RU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sz="8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year!</a:t>
            </a:r>
            <a:endParaRPr lang="ru-RU" sz="88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2828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073 1.06383E-6 L 0.93107 -0.004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6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9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6000"/>
                            </p:stCondLst>
                            <p:childTnLst>
                              <p:par>
                                <p:cTn id="2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33" dur="2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5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PV</cp:lastModifiedBy>
  <cp:revision>3</cp:revision>
  <dcterms:created xsi:type="dcterms:W3CDTF">2019-12-17T18:28:24Z</dcterms:created>
  <dcterms:modified xsi:type="dcterms:W3CDTF">2019-12-19T15:18:34Z</dcterms:modified>
</cp:coreProperties>
</file>