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2117133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463" cy="6858000"/>
          </a:xfrm>
          <a:prstGeom prst="rect">
            <a:avLst/>
          </a:prstGeom>
          <a:noFill/>
        </p:spPr>
      </p:pic>
      <p:pic>
        <p:nvPicPr>
          <p:cNvPr id="3" name="Picture 5" descr="C:\Users\Светлана\Desktop\e7f74ca47a289de01baed187555640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08524"/>
            <a:ext cx="3600400" cy="5249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68725" y="332656"/>
            <a:ext cx="2473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-1080120"/>
            <a:ext cx="1080120" cy="1080120"/>
          </a:xfrm>
          <a:prstGeom prst="rect">
            <a:avLst/>
          </a:prstGeom>
          <a:noFill/>
        </p:spPr>
      </p:pic>
      <p:pic>
        <p:nvPicPr>
          <p:cNvPr id="6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1080120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-1080120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-1080120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-1080120"/>
            <a:ext cx="1080120" cy="1080120"/>
          </a:xfrm>
          <a:prstGeom prst="rect">
            <a:avLst/>
          </a:prstGeom>
          <a:noFill/>
        </p:spPr>
      </p:pic>
      <p:pic>
        <p:nvPicPr>
          <p:cNvPr id="10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1080120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2" descr="C:\Users\Светлана\Desktop\belie_snezhinki_p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-108012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059E-6 L -2.77778E-7 0.88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97317E-7 L 0.004 0.473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059E-6 L -0.00799 0.912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97317E-7 L -0.00382 0.693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97317E-7 L 0.00399 0.578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715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novyy_god-priroda-prazdnik-sneg-e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santa_sleigh_PNG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25344" y="4581128"/>
            <a:ext cx="7273505" cy="2083610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8ef1fd884258d30da199194f8653d3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60" y="3645024"/>
            <a:ext cx="472658" cy="1008112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79777365_4663906_Vol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1080120" cy="1080120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ba882c16effa5e7e9b14cbfee124f8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6592" y="3789040"/>
            <a:ext cx="504298" cy="720080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230763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32640" y="2996952"/>
            <a:ext cx="1133647" cy="12003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3031" y="332656"/>
            <a:ext cx="82651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 New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year!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2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1.06383E-6 L 0.9310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PV</cp:lastModifiedBy>
  <cp:revision>3</cp:revision>
  <dcterms:created xsi:type="dcterms:W3CDTF">2019-12-17T18:28:24Z</dcterms:created>
  <dcterms:modified xsi:type="dcterms:W3CDTF">2019-12-19T15:18:34Z</dcterms:modified>
</cp:coreProperties>
</file>