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59EC04-A9C4-47C2-9C78-21CBE3ECC10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6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5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4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2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8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5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A67A-555C-4E46-9AB6-DD24931BD982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8D50-549C-493F-A073-EA9521A6B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4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3067" y="480149"/>
            <a:ext cx="11127379" cy="1936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18thCentury" pitchFamily="2" charset="0"/>
              </a:rPr>
              <a:t> Little Bear looked up in surprise as he was finishing the painting of his great grandpa bear, just two days before Christmas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029" y="750793"/>
            <a:ext cx="5356413" cy="5356413"/>
          </a:xfrm>
          <a:prstGeom prst="rect">
            <a:avLst/>
          </a:prstGeom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603067" y="480149"/>
            <a:ext cx="11127379" cy="1936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atin typeface="18thCentury" pitchFamily="2" charset="0"/>
              </a:rPr>
              <a:t>  He paused a few seconds thinking at the last brush stroke and said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r="75948" b="86471"/>
          <a:stretch/>
        </p:blipFill>
        <p:spPr>
          <a:xfrm>
            <a:off x="2272553" y="4429014"/>
            <a:ext cx="2796988" cy="167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0"/>
          <a:stretch/>
        </p:blipFill>
        <p:spPr>
          <a:xfrm flipH="1">
            <a:off x="5851091" y="-582117"/>
            <a:ext cx="6237811" cy="4061011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7785847" y="617476"/>
            <a:ext cx="3496235" cy="2330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18thCentury" pitchFamily="2" charset="0"/>
              </a:rPr>
              <a:t>I guess that I do not need anything!</a:t>
            </a:r>
            <a:endParaRPr lang="ru-RU" b="1" dirty="0" smtClean="0">
              <a:latin typeface="18thCentury" pitchFamily="2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18thCentury" pitchFamily="2" charset="0"/>
              </a:rPr>
              <a:t>For I have all that any little bear could ever want!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/>
          <a:stretch/>
        </p:blipFill>
        <p:spPr>
          <a:xfrm>
            <a:off x="-5468955" y="262284"/>
            <a:ext cx="4748711" cy="6114478"/>
          </a:xfrm>
          <a:prstGeom prst="rect">
            <a:avLst/>
          </a:prstGeom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531041" y="480149"/>
            <a:ext cx="4538500" cy="70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atin typeface="18thCentury" pitchFamily="2" charset="0"/>
              </a:rPr>
              <a:t>  Then Little Bear said</a:t>
            </a:r>
            <a:endParaRPr lang="ru-RU" sz="4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0"/>
          <a:stretch/>
        </p:blipFill>
        <p:spPr>
          <a:xfrm flipH="1">
            <a:off x="5857611" y="-582117"/>
            <a:ext cx="6237811" cy="4061011"/>
          </a:xfrm>
          <a:prstGeom prst="rect">
            <a:avLst/>
          </a:prstGeom>
        </p:spPr>
      </p:pic>
      <p:sp>
        <p:nvSpPr>
          <p:cNvPr id="15" name="Объект 4"/>
          <p:cNvSpPr txBox="1">
            <a:spLocks/>
          </p:cNvSpPr>
          <p:nvPr/>
        </p:nvSpPr>
        <p:spPr>
          <a:xfrm>
            <a:off x="7779327" y="917042"/>
            <a:ext cx="3496235" cy="1197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18thCentury" pitchFamily="2" charset="0"/>
              </a:rPr>
              <a:t>I have hugs</a:t>
            </a:r>
            <a:r>
              <a:rPr lang="ru-RU" sz="3600" b="1" dirty="0" smtClean="0">
                <a:latin typeface="18thCentury" pitchFamily="2" charset="0"/>
              </a:rPr>
              <a:t>…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1" y="49894"/>
            <a:ext cx="6858000" cy="6858000"/>
          </a:xfrm>
          <a:prstGeom prst="rect">
            <a:avLst/>
          </a:prstGeom>
        </p:spPr>
      </p:pic>
      <p:sp>
        <p:nvSpPr>
          <p:cNvPr id="18" name="Объект 4"/>
          <p:cNvSpPr txBox="1">
            <a:spLocks/>
          </p:cNvSpPr>
          <p:nvPr/>
        </p:nvSpPr>
        <p:spPr>
          <a:xfrm>
            <a:off x="7626720" y="917042"/>
            <a:ext cx="3496235" cy="1197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18thCentury" pitchFamily="2" charset="0"/>
              </a:rPr>
              <a:t>…</a:t>
            </a:r>
            <a:r>
              <a:rPr lang="en-US" sz="3600" b="1" dirty="0" smtClean="0">
                <a:latin typeface="18thCentury" pitchFamily="2" charset="0"/>
              </a:rPr>
              <a:t>kisses</a:t>
            </a:r>
            <a:endParaRPr lang="ru-RU" sz="3600" b="1" dirty="0" smtClean="0">
              <a:latin typeface="18thCentury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7" y="1771171"/>
            <a:ext cx="6934875" cy="4553900"/>
          </a:xfrm>
          <a:prstGeom prst="rect">
            <a:avLst/>
          </a:prstGeom>
        </p:spPr>
      </p:pic>
      <p:sp>
        <p:nvSpPr>
          <p:cNvPr id="21" name="Объект 4"/>
          <p:cNvSpPr txBox="1">
            <a:spLocks/>
          </p:cNvSpPr>
          <p:nvPr/>
        </p:nvSpPr>
        <p:spPr>
          <a:xfrm>
            <a:off x="7620200" y="917042"/>
            <a:ext cx="3496235" cy="1197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18thCentury" pitchFamily="2" charset="0"/>
              </a:rPr>
              <a:t>…</a:t>
            </a:r>
            <a:r>
              <a:rPr lang="en-US" sz="3600" b="1" dirty="0" smtClean="0">
                <a:latin typeface="18thCentury" pitchFamily="2" charset="0"/>
              </a:rPr>
              <a:t>and lots of love!</a:t>
            </a:r>
            <a:endParaRPr lang="ru-RU" sz="3600" b="1" dirty="0" smtClean="0">
              <a:latin typeface="18thCentury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15626" r="66775" b="67915"/>
          <a:stretch/>
        </p:blipFill>
        <p:spPr>
          <a:xfrm rot="11074355">
            <a:off x="985670" y="359257"/>
            <a:ext cx="2505266" cy="18157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15626" r="66775" b="67915"/>
          <a:stretch/>
        </p:blipFill>
        <p:spPr>
          <a:xfrm rot="13977491">
            <a:off x="3851387" y="1728878"/>
            <a:ext cx="2505266" cy="18157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15626" r="66775" b="67915"/>
          <a:stretch/>
        </p:blipFill>
        <p:spPr>
          <a:xfrm rot="12440281">
            <a:off x="2063955" y="3785412"/>
            <a:ext cx="2505266" cy="1815742"/>
          </a:xfrm>
          <a:prstGeom prst="rect">
            <a:avLst/>
          </a:prstGeom>
        </p:spPr>
      </p:pic>
      <p:sp>
        <p:nvSpPr>
          <p:cNvPr id="25" name="Объект 4"/>
          <p:cNvSpPr txBox="1">
            <a:spLocks/>
          </p:cNvSpPr>
          <p:nvPr/>
        </p:nvSpPr>
        <p:spPr>
          <a:xfrm>
            <a:off x="544527" y="480150"/>
            <a:ext cx="11185919" cy="1929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atin typeface="18thCentury" pitchFamily="2" charset="0"/>
              </a:rPr>
              <a:t>  Then he announced that the last of all the gifts had been made and in time for Christmas, which was only two days away</a:t>
            </a:r>
            <a:r>
              <a:rPr lang="ru-RU" sz="4400" dirty="0" smtClean="0">
                <a:latin typeface="18thCentury" pitchFamily="2" charset="0"/>
              </a:rPr>
              <a:t>…</a:t>
            </a:r>
            <a:endParaRPr lang="ru-RU" sz="4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96"/>
          <a:stretch/>
        </p:blipFill>
        <p:spPr>
          <a:xfrm flipH="1">
            <a:off x="12320336" y="75350"/>
            <a:ext cx="4999600" cy="6858000"/>
          </a:xfrm>
          <a:prstGeom prst="rect">
            <a:avLst/>
          </a:prstGeom>
        </p:spPr>
      </p:pic>
      <p:sp>
        <p:nvSpPr>
          <p:cNvPr id="27" name="Объект 4"/>
          <p:cNvSpPr txBox="1">
            <a:spLocks/>
          </p:cNvSpPr>
          <p:nvPr/>
        </p:nvSpPr>
        <p:spPr>
          <a:xfrm>
            <a:off x="317613" y="1158445"/>
            <a:ext cx="2070336" cy="815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atin typeface="18thCentury" pitchFamily="2" charset="0"/>
              </a:rPr>
              <a:t>  The End</a:t>
            </a:r>
            <a:endParaRPr lang="ru-RU" sz="4400" dirty="0"/>
          </a:p>
        </p:txBody>
      </p:sp>
      <p:sp>
        <p:nvSpPr>
          <p:cNvPr id="28" name="Объект 4"/>
          <p:cNvSpPr txBox="1">
            <a:spLocks/>
          </p:cNvSpPr>
          <p:nvPr/>
        </p:nvSpPr>
        <p:spPr>
          <a:xfrm>
            <a:off x="368025" y="3503965"/>
            <a:ext cx="5892885" cy="1929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atin typeface="18thCentury" pitchFamily="2" charset="0"/>
              </a:rPr>
              <a:t>and</a:t>
            </a:r>
            <a:endParaRPr lang="ru-RU" sz="4800" dirty="0" smtClean="0">
              <a:latin typeface="18thCentury" pitchFamily="2" charset="0"/>
            </a:endParaRPr>
          </a:p>
          <a:p>
            <a:pPr marL="0" indent="0">
              <a:buNone/>
            </a:pPr>
            <a:r>
              <a:rPr lang="en-US" sz="7200" dirty="0" smtClean="0">
                <a:latin typeface="18thCentury" pitchFamily="2" charset="0"/>
              </a:rPr>
              <a:t>Happy New Year!</a:t>
            </a:r>
            <a:endParaRPr lang="ru-RU" sz="7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744"/>
            <a:ext cx="12193037" cy="6868744"/>
          </a:xfrm>
          <a:prstGeom prst="rect">
            <a:avLst/>
          </a:prstGeom>
        </p:spPr>
      </p:pic>
      <p:sp>
        <p:nvSpPr>
          <p:cNvPr id="31" name="Управляющая кнопка: настраиваемая 30">
            <a:hlinkClick r:id="" action="ppaction://hlinkshowjump?jump=endshow" highlightClick="1"/>
          </p:cNvPr>
          <p:cNvSpPr/>
          <p:nvPr/>
        </p:nvSpPr>
        <p:spPr>
          <a:xfrm>
            <a:off x="8513434" y="917041"/>
            <a:ext cx="2378445" cy="68116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18thCentury" pitchFamily="2" charset="0"/>
              </a:rPr>
              <a:t>Click me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2180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85612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24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74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740"/>
                            </p:stCondLst>
                            <p:childTnLst>
                              <p:par>
                                <p:cTn id="2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100"/>
                            </p:stCondLst>
                            <p:childTnLst>
                              <p:par>
                                <p:cTn id="25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8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85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0013 -0.8995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85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3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850"/>
                            </p:stCondLst>
                            <p:childTnLst>
                              <p:par>
                                <p:cTn id="47" presetID="16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75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25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-0.35996 L 0.30118 -0.35996 C 0.43816 -0.35996 0.60717 -0.24005 0.60717 -0.14213 L 0.60717 0.07731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9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250"/>
                            </p:stCondLst>
                            <p:childTnLst>
                              <p:par>
                                <p:cTn id="6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290"/>
                            </p:stCondLst>
                            <p:childTnLst>
                              <p:par>
                                <p:cTn id="74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040"/>
                            </p:stCondLst>
                            <p:childTnLst>
                              <p:par>
                                <p:cTn id="8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404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9040"/>
                            </p:stCondLst>
                            <p:childTnLst>
                              <p:par>
                                <p:cTn id="115" presetID="16" presetClass="exit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404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7040"/>
                            </p:stCondLst>
                            <p:childTnLst>
                              <p:par>
                                <p:cTn id="133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C 0.01198 -0.01805 0.03295 -0.04398 0.05795 -0.04398 C 0.09506 -0.04398 0.125 -0.0169 0.125 0.0169 C 0.125 0.02801 0.12201 0.03797 0.11602 0.04699 C 0.11706 0.04699 -3.75E-6 0.18195 -3.75E-6 0.1831 C -3.75E-6 0.18195 -0.11705 0.04699 -0.11601 0.04699 C -0.122 0.03797 -0.125 0.02801 -0.125 0.0169 C -0.125 -0.0169 -0.09505 -0.04398 -0.05703 -0.04398 C -0.03294 -0.04398 -0.01198 -0.01805 -3.75E-6 -2.22222E-6 Z " pathEditMode="relative" rAng="0" ptsTypes="AAAAAAAAA">
                                      <p:cBhvr>
                                        <p:cTn id="1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9040"/>
                            </p:stCondLst>
                            <p:childTnLst>
                              <p:par>
                                <p:cTn id="139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C 0.01198 -0.01805 0.03294 -0.04398 0.05794 -0.04398 C 0.09505 -0.04398 0.125 -0.0169 0.125 0.0169 C 0.125 0.02801 0.12201 0.03796 0.11602 0.04699 C 0.11706 0.04699 2.08333E-7 0.18195 2.08333E-7 0.1831 C 2.08333E-7 0.18195 -0.11706 0.04699 -0.11602 0.04699 C -0.12201 0.03796 -0.125 0.02801 -0.125 0.0169 C -0.125 -0.0169 -0.09505 -0.04398 -0.05703 -0.04398 C -0.03294 -0.04398 -0.01198 -0.01805 2.08333E-7 -7.40741E-7 Z " pathEditMode="relative" rAng="0" ptsTypes="AAAAAAAAA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1040"/>
                            </p:stCondLst>
                            <p:childTnLst>
                              <p:par>
                                <p:cTn id="145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C 0.01197 -0.01806 0.03294 -0.04398 0.05794 -0.04398 C 0.09505 -0.04398 0.125 -0.0169 0.125 0.0169 C 0.125 0.02801 0.122 0.03796 0.11601 0.04699 C 0.11705 0.04699 4.79167E-6 0.18194 4.79167E-6 0.1831 C 4.79167E-6 0.18194 -0.11706 0.04699 -0.11602 0.04699 C -0.12201 0.03796 -0.125 0.02801 -0.125 0.0169 C -0.125 -0.0169 -0.09506 -0.04398 -0.05704 -0.04398 C -0.03295 -0.04398 -0.01198 -0.01806 4.79167E-6 7.40741E-7 Z " pathEditMode="relative" rAng="0" ptsTypes="AAAAAAA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304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604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9040"/>
                            </p:stCondLst>
                            <p:childTnLst>
                              <p:par>
                                <p:cTn id="17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3440"/>
                            </p:stCondLst>
                            <p:childTnLst>
                              <p:par>
                                <p:cTn id="175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6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4190"/>
                            </p:stCondLst>
                            <p:childTnLst>
                              <p:par>
                                <p:cTn id="1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46471 -0.0037 " pathEditMode="relative" rAng="0" ptsTypes="AA">
                                      <p:cBhvr>
                                        <p:cTn id="18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-18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7190"/>
                            </p:stCondLst>
                            <p:childTnLst>
                              <p:par>
                                <p:cTn id="18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10790"/>
                            </p:stCondLst>
                            <p:childTnLst>
                              <p:par>
                                <p:cTn id="191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2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154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4540"/>
                            </p:stCondLst>
                            <p:childTnLst>
                              <p:par>
                                <p:cTn id="20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19340"/>
                            </p:stCondLst>
                            <p:childTnLst>
                              <p:par>
                                <p:cTn id="205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6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0090"/>
                            </p:stCondLst>
                            <p:childTnLst>
                              <p:par>
                                <p:cTn id="21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8" grpId="0"/>
      <p:bldP spid="8" grpId="1"/>
      <p:bldP spid="8" grpId="2"/>
      <p:bldP spid="11" grpId="0"/>
      <p:bldP spid="11" grpId="1"/>
      <p:bldP spid="11" grpId="2"/>
      <p:bldP spid="13" grpId="0"/>
      <p:bldP spid="13" grpId="1"/>
      <p:bldP spid="13" grpId="2"/>
      <p:bldP spid="15" grpId="0"/>
      <p:bldP spid="15" grpId="1"/>
      <p:bldP spid="18" grpId="0"/>
      <p:bldP spid="18" grpId="1"/>
      <p:bldP spid="21" grpId="0"/>
      <p:bldP spid="21" grpId="1"/>
      <p:bldP spid="25" grpId="0"/>
      <p:bldP spid="25" grpId="1"/>
      <p:bldP spid="25" grpId="2"/>
      <p:bldP spid="27" grpId="0"/>
      <p:bldP spid="27" grpId="1"/>
      <p:bldP spid="27" grpId="2"/>
      <p:bldP spid="28" grpId="0"/>
      <p:bldP spid="28" grpId="1"/>
      <p:bldP spid="28" grpId="2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113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18thCentury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PV</dc:creator>
  <cp:lastModifiedBy>PV</cp:lastModifiedBy>
  <cp:revision>22</cp:revision>
  <dcterms:created xsi:type="dcterms:W3CDTF">2019-12-20T06:11:46Z</dcterms:created>
  <dcterms:modified xsi:type="dcterms:W3CDTF">2019-12-20T14:51:43Z</dcterms:modified>
</cp:coreProperties>
</file>