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C6A50-56B6-46DF-97FA-48638C703EA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15A0A-A14B-4208-900E-F3BA5EAA6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9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15A0A-A14B-4208-900E-F3BA5EAA66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2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773" y="4082752"/>
            <a:ext cx="9144000" cy="278092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68" y="4402735"/>
            <a:ext cx="4333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5090"/>
            <a:ext cx="3766867" cy="223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6" y="2849037"/>
            <a:ext cx="3277393" cy="194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0" y="2636912"/>
            <a:ext cx="267302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6" y="5467536"/>
            <a:ext cx="12493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94" y="5565167"/>
            <a:ext cx="16827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56792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39" y="3306763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06" y="2852936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81" y="1524743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83" y="3231255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72" y="2132066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47" y="2482850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789" y="2482850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23" y="1524744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38" y="1981399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73" y="3148013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31" y="3581400"/>
            <a:ext cx="396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8" y="3971056"/>
            <a:ext cx="4333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43" y="4146560"/>
            <a:ext cx="311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0" y="5030591"/>
            <a:ext cx="311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93" y="5030591"/>
            <a:ext cx="311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31" y="4677372"/>
            <a:ext cx="311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3" y="274638"/>
            <a:ext cx="9121227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doni MT Condensed" panose="02070606080606020203" pitchFamily="18" charset="0"/>
              </a:rPr>
              <a:t>How 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doni MT Condensed" panose="02070606080606020203" pitchFamily="18" charset="0"/>
              </a:rPr>
              <a:t>the 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doni MT Condensed" panose="02070606080606020203" pitchFamily="18" charset="0"/>
              </a:rPr>
              <a:t>Grinch</a:t>
            </a:r>
            <a:r>
              <a:rPr lang="ru-RU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doni MT Condensed" panose="02070606080606020203" pitchFamily="18" charset="0"/>
              </a:rPr>
              <a:t> 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doni MT Condensed" panose="02070606080606020203" pitchFamily="18" charset="0"/>
              </a:rPr>
              <a:t>stole Christmas</a:t>
            </a:r>
            <a:endParaRPr lang="ru-RU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201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73" y="-12223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2887"/>
            <a:ext cx="91694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59" y="4552949"/>
            <a:ext cx="43973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91" y="5455443"/>
            <a:ext cx="16827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73" y="2852936"/>
            <a:ext cx="37671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7" y="2455862"/>
            <a:ext cx="32797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60180"/>
            <a:ext cx="12493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5" y="2204864"/>
            <a:ext cx="26701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98" y="1529988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87" y="285906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28" y="3107529"/>
            <a:ext cx="396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22" y="3778249"/>
            <a:ext cx="311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2" y="4586790"/>
            <a:ext cx="311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16" y="4230396"/>
            <a:ext cx="311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28" y="4485261"/>
            <a:ext cx="311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" y="3479294"/>
            <a:ext cx="4333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37" y="2584430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4" y="1359135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78" y="1359136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92" y="3049638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17" y="548680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93" y="2449844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2642732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97" y="744619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80713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cer\Desktop\8А\The-Grinch-how-the-grinch-stole-christmas-33148450-1024-768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46" y="2345077"/>
            <a:ext cx="3269967" cy="43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746396" y="0"/>
            <a:ext cx="5146084" cy="2298946"/>
          </a:xfrm>
          <a:prstGeom prst="cloudCallout">
            <a:avLst>
              <a:gd name="adj1" fmla="val -38459"/>
              <a:gd name="adj2" fmla="val 649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Bodoni MT Condensed" panose="02070606080606020203" pitchFamily="18" charset="0"/>
              </a:rPr>
              <a:t>«</a:t>
            </a:r>
            <a:r>
              <a:rPr lang="en-US" sz="2000" dirty="0" smtClean="0">
                <a:solidFill>
                  <a:schemeClr val="tx2"/>
                </a:solidFill>
                <a:latin typeface="Bodoni MT Condensed" panose="02070606080606020203" pitchFamily="18" charset="0"/>
              </a:rPr>
              <a:t>I </a:t>
            </a:r>
            <a:r>
              <a:rPr lang="en-US" sz="2000" dirty="0">
                <a:solidFill>
                  <a:schemeClr val="tx2"/>
                </a:solidFill>
                <a:latin typeface="Bodoni MT Condensed" panose="02070606080606020203" pitchFamily="18" charset="0"/>
              </a:rPr>
              <a:t>know what to do</a:t>
            </a:r>
            <a:r>
              <a:rPr lang="en-US" sz="2000" dirty="0" smtClean="0">
                <a:solidFill>
                  <a:schemeClr val="tx2"/>
                </a:solidFill>
                <a:latin typeface="Bodoni MT Condensed" panose="02070606080606020203" pitchFamily="18" charset="0"/>
              </a:rPr>
              <a:t>,</a:t>
            </a:r>
            <a:r>
              <a:rPr lang="ru-RU" sz="2000" dirty="0" smtClean="0">
                <a:solidFill>
                  <a:schemeClr val="tx2"/>
                </a:solidFill>
                <a:latin typeface="Bodoni MT Condensed" panose="02070606080606020203" pitchFamily="18" charset="0"/>
              </a:rPr>
              <a:t> -</a:t>
            </a:r>
            <a:r>
              <a:rPr lang="en-US" sz="2000" dirty="0" smtClean="0">
                <a:solidFill>
                  <a:schemeClr val="tx2"/>
                </a:solidFill>
                <a:latin typeface="Bodoni MT Condensed" panose="02070606080606020203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Bodoni MT Condensed" panose="02070606080606020203" pitchFamily="18" charset="0"/>
              </a:rPr>
              <a:t>Grinch laughs slyly.  -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Bodoni MT Condensed" panose="02070606080606020203" pitchFamily="18" charset="0"/>
              </a:rPr>
              <a:t> I just have to change clothes.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Bodoni MT Condensed" panose="02070606080606020203" pitchFamily="18" charset="0"/>
              </a:rPr>
              <a:t> I’ll try to find a fur coat and hat,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Bodoni MT Condensed" panose="02070606080606020203" pitchFamily="18" charset="0"/>
              </a:rPr>
              <a:t> And I will not be the Grinch, but Santa Claus myself</a:t>
            </a:r>
            <a:r>
              <a:rPr lang="en-US" sz="2000" dirty="0" smtClean="0">
                <a:solidFill>
                  <a:schemeClr val="tx2"/>
                </a:solidFill>
                <a:latin typeface="Bodoni MT Condensed" panose="02070606080606020203" pitchFamily="18" charset="0"/>
              </a:rPr>
              <a:t>!</a:t>
            </a:r>
            <a:r>
              <a:rPr lang="ru-RU" sz="2000" dirty="0" smtClean="0">
                <a:solidFill>
                  <a:schemeClr val="tx2"/>
                </a:solidFill>
                <a:latin typeface="Bodoni MT Condensed" panose="02070606080606020203" pitchFamily="18" charset="0"/>
              </a:rPr>
              <a:t>»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73" y="-12223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2887"/>
            <a:ext cx="91694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59" y="4552949"/>
            <a:ext cx="43973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91" y="5455443"/>
            <a:ext cx="16827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73" y="2852936"/>
            <a:ext cx="37671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7" y="2455862"/>
            <a:ext cx="32797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60180"/>
            <a:ext cx="12493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5" y="2204864"/>
            <a:ext cx="26701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98" y="1529988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87" y="285906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28" y="3107529"/>
            <a:ext cx="396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22" y="3778249"/>
            <a:ext cx="311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2" y="4586790"/>
            <a:ext cx="311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16" y="4230396"/>
            <a:ext cx="311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28" y="4485261"/>
            <a:ext cx="311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" y="3479294"/>
            <a:ext cx="4333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37" y="2584430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4" y="1359135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78" y="1359136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92" y="3049638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17" y="548680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93" y="2449844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2642732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97" y="744619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80713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cer\Desktop\8А\The-Grinch-how-the-grinch-stole-christmas-33148450-1024-768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8231" y="2222596"/>
            <a:ext cx="3069725" cy="43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911417" y="4552949"/>
            <a:ext cx="2310070" cy="1804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178049" y="3247352"/>
            <a:ext cx="1815417" cy="1614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413197" y="2299943"/>
            <a:ext cx="1297118" cy="11679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25818" y="2584430"/>
            <a:ext cx="117604" cy="2685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78431"/>
            <a:ext cx="1397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6802582" y="3051079"/>
            <a:ext cx="643256" cy="163529"/>
          </a:xfrm>
          <a:custGeom>
            <a:avLst/>
            <a:gdLst>
              <a:gd name="connsiteX0" fmla="*/ 0 w 643256"/>
              <a:gd name="connsiteY0" fmla="*/ 24630 h 163529"/>
              <a:gd name="connsiteX1" fmla="*/ 637309 w 643256"/>
              <a:gd name="connsiteY1" fmla="*/ 10776 h 163529"/>
              <a:gd name="connsiteX2" fmla="*/ 304800 w 643256"/>
              <a:gd name="connsiteY2" fmla="*/ 163176 h 163529"/>
              <a:gd name="connsiteX3" fmla="*/ 69273 w 643256"/>
              <a:gd name="connsiteY3" fmla="*/ 52339 h 163529"/>
              <a:gd name="connsiteX4" fmla="*/ 207818 w 643256"/>
              <a:gd name="connsiteY4" fmla="*/ 38485 h 163529"/>
              <a:gd name="connsiteX5" fmla="*/ 249382 w 643256"/>
              <a:gd name="connsiteY5" fmla="*/ 10776 h 163529"/>
              <a:gd name="connsiteX6" fmla="*/ 207818 w 643256"/>
              <a:gd name="connsiteY6" fmla="*/ 66194 h 163529"/>
              <a:gd name="connsiteX7" fmla="*/ 207818 w 643256"/>
              <a:gd name="connsiteY7" fmla="*/ 66194 h 16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256" h="163529">
                <a:moveTo>
                  <a:pt x="0" y="24630"/>
                </a:moveTo>
                <a:cubicBezTo>
                  <a:pt x="293254" y="6157"/>
                  <a:pt x="586509" y="-12315"/>
                  <a:pt x="637309" y="10776"/>
                </a:cubicBezTo>
                <a:cubicBezTo>
                  <a:pt x="688109" y="33867"/>
                  <a:pt x="399473" y="156249"/>
                  <a:pt x="304800" y="163176"/>
                </a:cubicBezTo>
                <a:cubicBezTo>
                  <a:pt x="210127" y="170103"/>
                  <a:pt x="85437" y="73121"/>
                  <a:pt x="69273" y="52339"/>
                </a:cubicBezTo>
                <a:cubicBezTo>
                  <a:pt x="53109" y="31557"/>
                  <a:pt x="177800" y="45412"/>
                  <a:pt x="207818" y="38485"/>
                </a:cubicBezTo>
                <a:cubicBezTo>
                  <a:pt x="237836" y="31558"/>
                  <a:pt x="249382" y="6158"/>
                  <a:pt x="249382" y="10776"/>
                </a:cubicBezTo>
                <a:cubicBezTo>
                  <a:pt x="249382" y="15394"/>
                  <a:pt x="207818" y="66194"/>
                  <a:pt x="207818" y="66194"/>
                </a:cubicBezTo>
                <a:lnTo>
                  <a:pt x="207818" y="66194"/>
                </a:lnTo>
              </a:path>
            </a:pathLst>
          </a:cu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596336" y="3467892"/>
            <a:ext cx="1008112" cy="501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96136" y="3017818"/>
            <a:ext cx="882173" cy="897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5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53</Words>
  <Application>Microsoft Office PowerPoint</Application>
  <PresentationFormat>Экран (4:3)</PresentationFormat>
  <Paragraphs>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Bodoni MT Condensed</vt:lpstr>
      <vt:lpstr>Calibri</vt:lpstr>
      <vt:lpstr>Тема Office</vt:lpstr>
      <vt:lpstr>How the Grinch stole Christmas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Компутер</dc:creator>
  <cp:lastModifiedBy>PV</cp:lastModifiedBy>
  <cp:revision>9</cp:revision>
  <dcterms:created xsi:type="dcterms:W3CDTF">2019-12-10T17:02:08Z</dcterms:created>
  <dcterms:modified xsi:type="dcterms:W3CDTF">2019-12-19T15:32:24Z</dcterms:modified>
</cp:coreProperties>
</file>