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70" d="100"/>
          <a:sy n="70" d="100"/>
        </p:scale>
        <p:origin x="-1080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Равнобедренный треугольник 6"/>
          <p:cNvSpPr/>
          <p:nvPr/>
        </p:nvSpPr>
        <p:spPr>
          <a:xfrm rot="16200000">
            <a:off x="7554353" y="5254283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540544" y="776288"/>
            <a:ext cx="8062912" cy="1470025"/>
          </a:xfrm>
        </p:spPr>
        <p:txBody>
          <a:bodyPr anchor="b">
            <a:normAutofit/>
          </a:bodyPr>
          <a:lstStyle>
            <a:lvl1pPr algn="r">
              <a:defRPr sz="440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540544" y="2250280"/>
            <a:ext cx="8062912" cy="1752600"/>
          </a:xfrm>
        </p:spPr>
        <p:txBody>
          <a:bodyPr/>
          <a:lstStyle>
            <a:lvl1pPr marL="0" marR="36576" indent="0" algn="r">
              <a:spcBef>
                <a:spcPts val="0"/>
              </a:spcBef>
              <a:buNone/>
              <a:defRPr>
                <a:ln>
                  <a:solidFill>
                    <a:schemeClr val="bg2"/>
                  </a:solidFill>
                </a:ln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>
          <a:xfrm>
            <a:off x="1371600" y="6012656"/>
            <a:ext cx="5791200" cy="365125"/>
          </a:xfrm>
        </p:spPr>
        <p:txBody>
          <a:bodyPr tIns="0" bIns="0" anchor="t"/>
          <a:lstStyle>
            <a:lvl1pPr algn="r">
              <a:defRPr sz="1000"/>
            </a:lvl1pPr>
          </a:lstStyle>
          <a:p>
            <a:fld id="{5B106E36-FD25-4E2D-B0AA-010F637433A0}" type="datetimeFigureOut">
              <a:rPr lang="ru-RU" smtClean="0"/>
              <a:pPr/>
              <a:t>24.02.2012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1371600" y="5650704"/>
            <a:ext cx="5791200" cy="365125"/>
          </a:xfrm>
        </p:spPr>
        <p:txBody>
          <a:bodyPr tIns="0" bIns="0" anchor="b"/>
          <a:lstStyle>
            <a:lvl1pPr algn="r">
              <a:defRPr sz="1100"/>
            </a:lvl1pPr>
          </a:lstStyle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8392247" y="5752307"/>
            <a:ext cx="502920" cy="365125"/>
          </a:xfrm>
        </p:spPr>
        <p:txBody>
          <a:bodyPr anchor="ctr"/>
          <a:lstStyle>
            <a:lvl1pPr algn="ctr">
              <a:defRPr sz="1300">
                <a:solidFill>
                  <a:srgbClr val="FFFFFF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81800" y="381000"/>
            <a:ext cx="1905000" cy="5486400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381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882808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791456" y="6480048"/>
            <a:ext cx="2133600" cy="301752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24.02.2012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0831"/>
          </a:xfr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ый треугольник 8"/>
          <p:cNvSpPr/>
          <p:nvPr/>
        </p:nvSpPr>
        <p:spPr>
          <a:xfrm flipV="1">
            <a:off x="7034" y="7034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algn="ctr" defTabSz="914400" rtl="0" eaLnBrk="1" latinLnBrk="0" hangingPunct="1"/>
            <a:endParaRPr kumimoji="0"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Равнобедренный треугольник 7"/>
          <p:cNvSpPr/>
          <p:nvPr/>
        </p:nvSpPr>
        <p:spPr>
          <a:xfrm rot="5400000" flipV="1">
            <a:off x="7554353" y="309490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6955632" y="6477000"/>
            <a:ext cx="2133600" cy="304800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24.02.2012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2619376" y="6480969"/>
            <a:ext cx="4260056" cy="300831"/>
          </a:xfr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451056" y="809624"/>
            <a:ext cx="502920" cy="300831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 rot="10800000">
            <a:off x="6468794" y="9381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/>
          <p:cNvCxnSpPr/>
          <p:nvPr/>
        </p:nvCxnSpPr>
        <p:spPr>
          <a:xfrm flipV="1"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271464"/>
            <a:ext cx="7239000" cy="1362075"/>
          </a:xfrm>
        </p:spPr>
        <p:txBody>
          <a:bodyPr anchor="ctr"/>
          <a:lstStyle>
            <a:lvl1pPr marL="0" algn="l">
              <a:buNone/>
              <a:defRPr sz="3600" b="1" cap="none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81000" y="1633536"/>
            <a:ext cx="3886200" cy="2286000"/>
          </a:xfrm>
        </p:spPr>
        <p:txBody>
          <a:bodyPr anchor="t"/>
          <a:lstStyle>
            <a:lvl1pPr marL="54864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 algn="l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24.02.2012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1752"/>
          </a:xfrm>
        </p:spPr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8198" y="290732"/>
            <a:ext cx="1066800" cy="6153912"/>
          </a:xfrm>
        </p:spPr>
        <p:txBody>
          <a:bodyPr vert="vert270" anchor="b"/>
          <a:lstStyle>
            <a:lvl1pPr marL="0" algn="ctr">
              <a:defRPr sz="3300" b="1">
                <a:ln w="6350">
                  <a:solidFill>
                    <a:schemeClr val="tx1"/>
                  </a:solidFill>
                </a:ln>
                <a:solidFill>
                  <a:schemeClr val="tx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365006" y="290732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1365006" y="3427124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2022230" y="290732"/>
            <a:ext cx="6858000" cy="3017520"/>
          </a:xfrm>
        </p:spPr>
        <p:txBody>
          <a:bodyPr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2022230" y="3427124"/>
            <a:ext cx="6858000" cy="301752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0552" cy="301752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24.02.2012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1104" cy="301752"/>
          </a:xfrm>
        </p:spPr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7589520" y="6483096"/>
            <a:ext cx="502920" cy="301752"/>
          </a:xfrm>
        </p:spPr>
        <p:txBody>
          <a:bodyPr/>
          <a:lstStyle>
            <a:lvl1pPr algn="ctr"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24.02.2012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24.02.2012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>
          <a:xfrm>
            <a:off x="457200" y="6481890"/>
            <a:ext cx="4260056" cy="300831"/>
          </a:xfrm>
        </p:spPr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9456" y="367664"/>
            <a:ext cx="914400" cy="5943600"/>
          </a:xfrm>
        </p:spPr>
        <p:txBody>
          <a:bodyPr vert="vert270" anchor="b"/>
          <a:lstStyle>
            <a:lvl1pPr marL="0" marR="18288" algn="r">
              <a:spcBef>
                <a:spcPts val="0"/>
              </a:spcBef>
              <a:buNone/>
              <a:defRPr sz="2900" b="0" cap="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1135856" y="367664"/>
            <a:ext cx="2438400" cy="5943600"/>
          </a:xfrm>
        </p:spPr>
        <p:txBody>
          <a:bodyPr anchor="t"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651250" y="320040"/>
            <a:ext cx="5276088" cy="5989320"/>
          </a:xfrm>
        </p:spPr>
        <p:txBody>
          <a:bodyPr/>
          <a:lstStyle>
            <a:lvl1pPr>
              <a:spcBef>
                <a:spcPts val="0"/>
              </a:spcBef>
              <a:defRPr sz="30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278976" y="6556248"/>
            <a:ext cx="2133600" cy="301752"/>
          </a:xfrm>
        </p:spPr>
        <p:txBody>
          <a:bodyPr/>
          <a:lstStyle>
            <a:lvl1pPr>
              <a:defRPr sz="900"/>
            </a:lvl1pPr>
          </a:lstStyle>
          <a:p>
            <a:fld id="{5B106E36-FD25-4E2D-B0AA-010F637433A0}" type="datetimeFigureOut">
              <a:rPr lang="ru-RU" smtClean="0"/>
              <a:pPr/>
              <a:t>24.02.2012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1135856" y="6556248"/>
            <a:ext cx="5143120" cy="301752"/>
          </a:xfrm>
        </p:spPr>
        <p:txBody>
          <a:bodyPr/>
          <a:lstStyle>
            <a:lvl1pPr>
              <a:defRPr sz="9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410576" y="6556248"/>
            <a:ext cx="502920" cy="301752"/>
          </a:xfrm>
        </p:spPr>
        <p:txBody>
          <a:bodyPr/>
          <a:lstStyle>
            <a:lvl1pPr>
              <a:defRPr sz="900"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9456" y="150896"/>
            <a:ext cx="914400" cy="6400800"/>
          </a:xfrm>
        </p:spPr>
        <p:txBody>
          <a:bodyPr vert="vert270" anchor="b"/>
          <a:lstStyle>
            <a:lvl1pPr marL="0" algn="l">
              <a:buNone/>
              <a:defRPr sz="3000" b="0" cap="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138237" y="373966"/>
            <a:ext cx="7333488" cy="5486400"/>
          </a:xfrm>
          <a:solidFill>
            <a:schemeClr val="bg2">
              <a:shade val="5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43000" y="5867400"/>
            <a:ext cx="7333488" cy="685800"/>
          </a:xfrm>
          <a:solidFill>
            <a:schemeClr val="accent1">
              <a:alpha val="15000"/>
            </a:schemeClr>
          </a:solidFill>
          <a:ln>
            <a:solidFill>
              <a:schemeClr val="accent1"/>
            </a:solidFill>
            <a:miter lim="800000"/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108192" y="6556248"/>
            <a:ext cx="2103120" cy="301752"/>
          </a:xfrm>
        </p:spPr>
        <p:txBody>
          <a:bodyPr/>
          <a:lstStyle>
            <a:lvl1pPr>
              <a:defRPr sz="900"/>
            </a:lvl1pPr>
          </a:lstStyle>
          <a:p>
            <a:fld id="{5B106E36-FD25-4E2D-B0AA-010F637433A0}" type="datetimeFigureOut">
              <a:rPr lang="ru-RU" smtClean="0"/>
              <a:pPr/>
              <a:t>24.02.2012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1170432" y="6557169"/>
            <a:ext cx="4948072" cy="301752"/>
          </a:xfrm>
        </p:spPr>
        <p:txBody>
          <a:bodyPr/>
          <a:lstStyle>
            <a:lvl1pPr>
              <a:defRPr sz="9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17192" y="6556248"/>
            <a:ext cx="365760" cy="301752"/>
          </a:xfrm>
        </p:spPr>
        <p:txBody>
          <a:bodyPr/>
          <a:lstStyle>
            <a:lvl1pPr algn="ctr">
              <a:defRPr sz="900"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BEAC7"/>
            </a:gs>
            <a:gs pos="17999">
              <a:srgbClr val="FEE7F2"/>
            </a:gs>
            <a:gs pos="36000">
              <a:srgbClr val="FAC77D"/>
            </a:gs>
            <a:gs pos="61000">
              <a:srgbClr val="FBA97D"/>
            </a:gs>
            <a:gs pos="82001">
              <a:srgbClr val="FBD49C"/>
            </a:gs>
            <a:gs pos="100000">
              <a:srgbClr val="FEE7F2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ый треугольник 10"/>
          <p:cNvSpPr/>
          <p:nvPr/>
        </p:nvSpPr>
        <p:spPr>
          <a:xfrm>
            <a:off x="7034" y="14068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/>
          <p:cNvCxnSpPr/>
          <p:nvPr/>
        </p:nvCxnSpPr>
        <p:spPr>
          <a:xfrm rot="10800000" flipV="1">
            <a:off x="6468794" y="4948410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882808"/>
            <a:ext cx="8229600" cy="4572000"/>
          </a:xfrm>
          <a:prstGeom prst="rect">
            <a:avLst/>
          </a:prstGeom>
        </p:spPr>
        <p:txBody>
          <a:bodyPr vert="horz" anchor="t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791456" y="6480969"/>
            <a:ext cx="2133600" cy="301752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 b="0">
                <a:solidFill>
                  <a:schemeClr val="tx1"/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24.02.2012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457200" y="6481890"/>
            <a:ext cx="4260056" cy="300831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589520" y="6480969"/>
            <a:ext cx="502920" cy="301752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marL="484632" algn="l" rtl="0" eaLnBrk="1" latinLnBrk="0" hangingPunct="1">
        <a:spcBef>
          <a:spcPct val="0"/>
        </a:spcBef>
        <a:buNone/>
        <a:defRPr kumimoji="0" sz="4200" kern="1200">
          <a:ln w="6350">
            <a:solidFill>
              <a:schemeClr val="accent1">
                <a:shade val="43000"/>
              </a:schemeClr>
            </a:solidFill>
          </a:ln>
          <a:solidFill>
            <a:schemeClr val="accent1">
              <a:tint val="83000"/>
              <a:satMod val="150000"/>
            </a:schemeClr>
          </a:solidFill>
          <a:effectLst>
            <a:outerShdw blurRad="26000" dist="26000" dir="145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448056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822960" indent="-285750" algn="l" rtl="0" eaLnBrk="1" latinLnBrk="0" hangingPunct="1">
        <a:spcBef>
          <a:spcPct val="20000"/>
        </a:spcBef>
        <a:buClr>
          <a:schemeClr val="accent1"/>
        </a:buClr>
        <a:buSzPct val="95000"/>
        <a:buFont typeface="Verdana"/>
        <a:buChar char="›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106424" indent="-228600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10312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6002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084832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146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Documents and Settings\Натася\Рабочий стол\Презентация Microsoft Office PowerPoint.jpg"/>
          <p:cNvPicPr>
            <a:picLocks noChangeAspect="1" noChangeArrowheads="1"/>
          </p:cNvPicPr>
          <p:nvPr/>
        </p:nvPicPr>
        <p:blipFill>
          <a:blip r:embed="rId2"/>
          <a:srcRect b="16666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14546" y="214290"/>
            <a:ext cx="4829180" cy="1399032"/>
          </a:xfrm>
        </p:spPr>
        <p:txBody>
          <a:bodyPr/>
          <a:lstStyle/>
          <a:p>
            <a:r>
              <a:rPr lang="ru-RU" dirty="0" smtClean="0"/>
              <a:t>Кабинет химии</a:t>
            </a:r>
            <a:endParaRPr lang="ru-RU" dirty="0"/>
          </a:p>
        </p:txBody>
      </p:sp>
      <p:pic>
        <p:nvPicPr>
          <p:cNvPr id="1026" name="Picture 2" descr="F:\SA40114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2643182"/>
            <a:ext cx="4143404" cy="3107553"/>
          </a:xfrm>
          <a:prstGeom prst="rect">
            <a:avLst/>
          </a:prstGeom>
          <a:noFill/>
        </p:spPr>
      </p:pic>
      <p:pic>
        <p:nvPicPr>
          <p:cNvPr id="1027" name="Picture 3" descr="F:\SA40114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14876" y="1785926"/>
            <a:ext cx="4034248" cy="302568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F:\SA40115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4643438" cy="3482579"/>
          </a:xfrm>
          <a:prstGeom prst="rect">
            <a:avLst/>
          </a:prstGeom>
          <a:noFill/>
        </p:spPr>
      </p:pic>
      <p:pic>
        <p:nvPicPr>
          <p:cNvPr id="2051" name="Picture 3" descr="F:\SA40115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7718" y="3429000"/>
            <a:ext cx="4572000" cy="3429000"/>
          </a:xfrm>
          <a:prstGeom prst="rect">
            <a:avLst/>
          </a:prstGeom>
          <a:noFill/>
        </p:spPr>
      </p:pic>
      <p:pic>
        <p:nvPicPr>
          <p:cNvPr id="2052" name="Picture 4" descr="F:\SA40115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00562" y="-1"/>
            <a:ext cx="4643438" cy="3482579"/>
          </a:xfrm>
          <a:prstGeom prst="rect">
            <a:avLst/>
          </a:prstGeom>
          <a:noFill/>
        </p:spPr>
      </p:pic>
      <p:pic>
        <p:nvPicPr>
          <p:cNvPr id="2053" name="Picture 5" descr="F:\SA401154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500562" y="3429000"/>
            <a:ext cx="4643438" cy="3429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000232" y="-214338"/>
            <a:ext cx="5114932" cy="1399032"/>
          </a:xfrm>
        </p:spPr>
        <p:txBody>
          <a:bodyPr/>
          <a:lstStyle/>
          <a:p>
            <a:r>
              <a:rPr lang="ru-RU" b="1" dirty="0" smtClean="0"/>
              <a:t>Библиотека</a:t>
            </a:r>
            <a:endParaRPr lang="ru-RU" b="1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Кабинет информатики</a:t>
            </a:r>
            <a:endParaRPr lang="ru-RU" dirty="0"/>
          </a:p>
        </p:txBody>
      </p:sp>
      <p:pic>
        <p:nvPicPr>
          <p:cNvPr id="3074" name="Picture 2" descr="F:\SA40115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58" y="2857496"/>
            <a:ext cx="4320000" cy="3240000"/>
          </a:xfrm>
          <a:prstGeom prst="rect">
            <a:avLst/>
          </a:prstGeom>
          <a:noFill/>
        </p:spPr>
      </p:pic>
      <p:pic>
        <p:nvPicPr>
          <p:cNvPr id="3075" name="Picture 3" descr="F:\SA40115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3438" y="1857364"/>
            <a:ext cx="4320000" cy="3240000"/>
          </a:xfrm>
          <a:prstGeom prst="rect">
            <a:avLst/>
          </a:prstGeom>
          <a:noFill/>
        </p:spPr>
      </p:pic>
      <p:pic>
        <p:nvPicPr>
          <p:cNvPr id="3076" name="Picture 4" descr="F:\SA401157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-4703763" y="-6143625"/>
            <a:ext cx="4320000" cy="3240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0"/>
            <a:ext cx="8229600" cy="1399032"/>
          </a:xfrm>
        </p:spPr>
        <p:txBody>
          <a:bodyPr/>
          <a:lstStyle/>
          <a:p>
            <a:pPr algn="ctr"/>
            <a:r>
              <a:rPr lang="ru-RU" dirty="0" smtClean="0"/>
              <a:t>Столовая</a:t>
            </a:r>
            <a:endParaRPr lang="ru-RU" dirty="0"/>
          </a:p>
        </p:txBody>
      </p:sp>
      <p:pic>
        <p:nvPicPr>
          <p:cNvPr id="4" name="Picture 2" descr="P1070940"/>
          <p:cNvPicPr>
            <a:picLocks noChangeAspect="1" noChangeArrowheads="1"/>
          </p:cNvPicPr>
          <p:nvPr>
            <p:ph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214282" y="1571612"/>
            <a:ext cx="4667517" cy="3500462"/>
          </a:xfrm>
          <a:noFill/>
        </p:spPr>
      </p:pic>
      <p:pic>
        <p:nvPicPr>
          <p:cNvPr id="5" name="Picture 2" descr="G:\конференция\100SSCAM\SA40110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00562" y="3286124"/>
            <a:ext cx="4476781" cy="335758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1472" y="0"/>
            <a:ext cx="8229600" cy="1399032"/>
          </a:xfrm>
        </p:spPr>
        <p:txBody>
          <a:bodyPr/>
          <a:lstStyle/>
          <a:p>
            <a:r>
              <a:rPr lang="ru-RU" dirty="0" smtClean="0"/>
              <a:t>Медицинский кабинет</a:t>
            </a:r>
            <a:endParaRPr lang="ru-RU" dirty="0"/>
          </a:p>
        </p:txBody>
      </p:sp>
      <p:pic>
        <p:nvPicPr>
          <p:cNvPr id="7" name="Picture 4" descr="P409016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595" y="3286124"/>
            <a:ext cx="4405885" cy="33059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5" descr="P409016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14810" y="1500174"/>
            <a:ext cx="4643438" cy="34841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1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13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Яркая">
  <a:themeElements>
    <a:clrScheme name="Изящная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Яркая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Яркая">
      <a:fillStyleLst>
        <a:solidFill>
          <a:schemeClr val="phClr"/>
        </a:solidFill>
        <a:gradFill rotWithShape="1">
          <a:gsLst>
            <a:gs pos="0">
              <a:schemeClr val="phClr">
                <a:tint val="10000"/>
                <a:satMod val="300000"/>
              </a:schemeClr>
            </a:gs>
            <a:gs pos="34000">
              <a:schemeClr val="phClr">
                <a:tint val="13500"/>
                <a:satMod val="250000"/>
              </a:schemeClr>
            </a:gs>
            <a:gs pos="100000">
              <a:schemeClr val="phClr">
                <a:tint val="60000"/>
                <a:satMod val="200000"/>
              </a:schemeClr>
            </a:gs>
          </a:gsLst>
          <a:path path="circle">
            <a:fillToRect l="50000" t="155000" r="50000" b="-55000"/>
          </a:path>
        </a:gradFill>
        <a:gradFill rotWithShape="1">
          <a:gsLst>
            <a:gs pos="0">
              <a:schemeClr val="phClr">
                <a:tint val="60000"/>
                <a:satMod val="160000"/>
              </a:schemeClr>
            </a:gs>
            <a:gs pos="46000">
              <a:schemeClr val="phClr">
                <a:tint val="86000"/>
                <a:satMod val="160000"/>
              </a:schemeClr>
            </a:gs>
            <a:gs pos="100000">
              <a:schemeClr val="phClr"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</a:fillStyleLst>
      <a:lnStyleLst>
        <a:ln w="9525" cap="flat" cmpd="sng" algn="ctr">
          <a:solidFill>
            <a:schemeClr val="phClr">
              <a:satMod val="12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147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3600000"/>
            </a:lightRig>
          </a:scene3d>
          <a:sp3d prstMaterial="plastic">
            <a:bevelT w="127000" h="38200" prst="relaxedInset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8000"/>
                <a:satMod val="230000"/>
              </a:schemeClr>
            </a:gs>
            <a:gs pos="60000">
              <a:schemeClr val="phClr">
                <a:shade val="92000"/>
                <a:satMod val="230000"/>
              </a:schemeClr>
            </a:gs>
            <a:gs pos="100000">
              <a:schemeClr val="phClr">
                <a:tint val="85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1200"/>
                <a:satMod val="150000"/>
              </a:schemeClr>
              <a:schemeClr val="phClr">
                <a:tint val="90000"/>
                <a:satMod val="150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Verve</Template>
  <TotalTime>18</TotalTime>
  <Words>8</Words>
  <PresentationFormat>Экран (4:3)</PresentationFormat>
  <Paragraphs>5</Paragraphs>
  <Slides>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7" baseType="lpstr">
      <vt:lpstr>Яркая</vt:lpstr>
      <vt:lpstr>Слайд 1</vt:lpstr>
      <vt:lpstr>Кабинет химии</vt:lpstr>
      <vt:lpstr>Библиотека</vt:lpstr>
      <vt:lpstr>Кабинет информатики</vt:lpstr>
      <vt:lpstr>Столовая</vt:lpstr>
      <vt:lpstr>Медицинский кабинет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cp:lastModifiedBy>Paradise</cp:lastModifiedBy>
  <cp:revision>3</cp:revision>
  <dcterms:modified xsi:type="dcterms:W3CDTF">2012-02-24T01:30:27Z</dcterms:modified>
</cp:coreProperties>
</file>