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Натася\Рабочий стол\Презентация Microsoft Office PowerPoint.jpg"/>
          <p:cNvPicPr>
            <a:picLocks noChangeAspect="1" noChangeArrowheads="1"/>
          </p:cNvPicPr>
          <p:nvPr/>
        </p:nvPicPr>
        <p:blipFill>
          <a:blip r:embed="rId2"/>
          <a:srcRect b="166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14290"/>
            <a:ext cx="4829180" cy="1399032"/>
          </a:xfrm>
        </p:spPr>
        <p:txBody>
          <a:bodyPr/>
          <a:lstStyle/>
          <a:p>
            <a:r>
              <a:rPr lang="ru-RU" dirty="0" smtClean="0"/>
              <a:t>Кабинет химии</a:t>
            </a:r>
            <a:endParaRPr lang="ru-RU" dirty="0"/>
          </a:p>
        </p:txBody>
      </p:sp>
      <p:pic>
        <p:nvPicPr>
          <p:cNvPr id="1026" name="Picture 2" descr="F:\SA401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643182"/>
            <a:ext cx="4143404" cy="3107553"/>
          </a:xfrm>
          <a:prstGeom prst="rect">
            <a:avLst/>
          </a:prstGeom>
          <a:noFill/>
        </p:spPr>
      </p:pic>
      <p:pic>
        <p:nvPicPr>
          <p:cNvPr id="1027" name="Picture 3" descr="F:\SA401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785926"/>
            <a:ext cx="4034248" cy="3025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A401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3438" cy="3482579"/>
          </a:xfrm>
          <a:prstGeom prst="rect">
            <a:avLst/>
          </a:prstGeom>
          <a:noFill/>
        </p:spPr>
      </p:pic>
      <p:pic>
        <p:nvPicPr>
          <p:cNvPr id="2051" name="Picture 3" descr="F:\SA401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718" y="3429000"/>
            <a:ext cx="4572000" cy="3429000"/>
          </a:xfrm>
          <a:prstGeom prst="rect">
            <a:avLst/>
          </a:prstGeom>
          <a:noFill/>
        </p:spPr>
      </p:pic>
      <p:pic>
        <p:nvPicPr>
          <p:cNvPr id="2052" name="Picture 4" descr="F:\SA4011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-1"/>
            <a:ext cx="4643438" cy="3482579"/>
          </a:xfrm>
          <a:prstGeom prst="rect">
            <a:avLst/>
          </a:prstGeom>
          <a:noFill/>
        </p:spPr>
      </p:pic>
      <p:pic>
        <p:nvPicPr>
          <p:cNvPr id="2053" name="Picture 5" descr="F:\SA401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429000"/>
            <a:ext cx="4643438" cy="342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-214338"/>
            <a:ext cx="5114932" cy="1399032"/>
          </a:xfrm>
        </p:spPr>
        <p:txBody>
          <a:bodyPr/>
          <a:lstStyle/>
          <a:p>
            <a:r>
              <a:rPr lang="ru-RU" b="1" dirty="0" smtClean="0"/>
              <a:t>Библиотека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информатики</a:t>
            </a:r>
            <a:endParaRPr lang="ru-RU" dirty="0"/>
          </a:p>
        </p:txBody>
      </p:sp>
      <p:pic>
        <p:nvPicPr>
          <p:cNvPr id="3074" name="Picture 2" descr="F:\SA401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496"/>
            <a:ext cx="4320000" cy="3240000"/>
          </a:xfrm>
          <a:prstGeom prst="rect">
            <a:avLst/>
          </a:prstGeom>
          <a:noFill/>
        </p:spPr>
      </p:pic>
      <p:pic>
        <p:nvPicPr>
          <p:cNvPr id="3075" name="Picture 3" descr="F:\SA4011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857364"/>
            <a:ext cx="4320000" cy="3240000"/>
          </a:xfrm>
          <a:prstGeom prst="rect">
            <a:avLst/>
          </a:prstGeom>
          <a:noFill/>
        </p:spPr>
      </p:pic>
      <p:pic>
        <p:nvPicPr>
          <p:cNvPr id="3076" name="Picture 4" descr="F:\SA401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703763" y="-6143625"/>
            <a:ext cx="4320000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Столовая</a:t>
            </a:r>
            <a:endParaRPr lang="ru-RU" dirty="0"/>
          </a:p>
        </p:txBody>
      </p:sp>
      <p:pic>
        <p:nvPicPr>
          <p:cNvPr id="4" name="Picture 2" descr="P1070940"/>
          <p:cNvPicPr>
            <a:picLocks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571612"/>
            <a:ext cx="4667517" cy="3500462"/>
          </a:xfrm>
          <a:noFill/>
        </p:spPr>
      </p:pic>
      <p:pic>
        <p:nvPicPr>
          <p:cNvPr id="5" name="Picture 2" descr="G:\конференция\100SSCAM\SA401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286124"/>
            <a:ext cx="4476781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399032"/>
          </a:xfrm>
        </p:spPr>
        <p:txBody>
          <a:bodyPr/>
          <a:lstStyle/>
          <a:p>
            <a:r>
              <a:rPr lang="ru-RU" dirty="0" smtClean="0"/>
              <a:t>Медицинский кабинет</a:t>
            </a:r>
            <a:endParaRPr lang="ru-RU" dirty="0"/>
          </a:p>
        </p:txBody>
      </p:sp>
      <p:pic>
        <p:nvPicPr>
          <p:cNvPr id="7" name="Picture 4" descr="P40901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3286124"/>
            <a:ext cx="4405885" cy="3305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P40901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500174"/>
            <a:ext cx="4643438" cy="34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</TotalTime>
  <Words>8</Words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Слайд 1</vt:lpstr>
      <vt:lpstr>Кабинет химии</vt:lpstr>
      <vt:lpstr>Библиотека</vt:lpstr>
      <vt:lpstr>Кабинет информатики</vt:lpstr>
      <vt:lpstr>Столовая</vt:lpstr>
      <vt:lpstr>Медицинский кабинет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Paradise</cp:lastModifiedBy>
  <cp:revision>3</cp:revision>
  <dcterms:modified xsi:type="dcterms:W3CDTF">2012-02-24T01:30:27Z</dcterms:modified>
</cp:coreProperties>
</file>