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8" r:id="rId3"/>
    <p:sldId id="342" r:id="rId4"/>
    <p:sldId id="344" r:id="rId5"/>
    <p:sldId id="337" r:id="rId6"/>
    <p:sldId id="318" r:id="rId7"/>
    <p:sldId id="319" r:id="rId8"/>
    <p:sldId id="327" r:id="rId9"/>
    <p:sldId id="338" r:id="rId10"/>
    <p:sldId id="308" r:id="rId11"/>
    <p:sldId id="332" r:id="rId12"/>
    <p:sldId id="310" r:id="rId13"/>
    <p:sldId id="330" r:id="rId14"/>
    <p:sldId id="312" r:id="rId15"/>
    <p:sldId id="340" r:id="rId16"/>
    <p:sldId id="345" r:id="rId17"/>
    <p:sldId id="346" r:id="rId18"/>
  </p:sldIdLst>
  <p:sldSz cx="9144000" cy="5143500" type="screen16x9"/>
  <p:notesSz cx="6858000" cy="9144000"/>
  <p:defaultTextStyle>
    <a:defPPr marL="0" marR="0" indent="0" algn="l" defTabSz="6858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3429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6858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0287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3716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17145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0574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24003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2743200" algn="l" defTabSz="685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627"/>
  </p:normalViewPr>
  <p:slideViewPr>
    <p:cSldViewPr snapToGrid="0" snapToObjects="1">
      <p:cViewPr varScale="1">
        <p:scale>
          <a:sx n="151" d="100"/>
          <a:sy n="151" d="100"/>
        </p:scale>
        <p:origin x="492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064247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900">
        <a:latin typeface="+mj-lt"/>
        <a:ea typeface="+mj-ea"/>
        <a:cs typeface="+mj-cs"/>
        <a:sym typeface="Calibri"/>
      </a:defRPr>
    </a:lvl1pPr>
    <a:lvl2pPr indent="171450" latinLnBrk="0">
      <a:defRPr sz="900">
        <a:latin typeface="+mj-lt"/>
        <a:ea typeface="+mj-ea"/>
        <a:cs typeface="+mj-cs"/>
        <a:sym typeface="Calibri"/>
      </a:defRPr>
    </a:lvl2pPr>
    <a:lvl3pPr indent="342900" latinLnBrk="0">
      <a:defRPr sz="900">
        <a:latin typeface="+mj-lt"/>
        <a:ea typeface="+mj-ea"/>
        <a:cs typeface="+mj-cs"/>
        <a:sym typeface="Calibri"/>
      </a:defRPr>
    </a:lvl3pPr>
    <a:lvl4pPr indent="514350" latinLnBrk="0">
      <a:defRPr sz="900">
        <a:latin typeface="+mj-lt"/>
        <a:ea typeface="+mj-ea"/>
        <a:cs typeface="+mj-cs"/>
        <a:sym typeface="Calibri"/>
      </a:defRPr>
    </a:lvl4pPr>
    <a:lvl5pPr indent="685800" latinLnBrk="0">
      <a:defRPr sz="900">
        <a:latin typeface="+mj-lt"/>
        <a:ea typeface="+mj-ea"/>
        <a:cs typeface="+mj-cs"/>
        <a:sym typeface="Calibri"/>
      </a:defRPr>
    </a:lvl5pPr>
    <a:lvl6pPr indent="857250" latinLnBrk="0">
      <a:defRPr sz="900">
        <a:latin typeface="+mj-lt"/>
        <a:ea typeface="+mj-ea"/>
        <a:cs typeface="+mj-cs"/>
        <a:sym typeface="Calibri"/>
      </a:defRPr>
    </a:lvl6pPr>
    <a:lvl7pPr indent="1028700" latinLnBrk="0">
      <a:defRPr sz="900">
        <a:latin typeface="+mj-lt"/>
        <a:ea typeface="+mj-ea"/>
        <a:cs typeface="+mj-cs"/>
        <a:sym typeface="Calibri"/>
      </a:defRPr>
    </a:lvl7pPr>
    <a:lvl8pPr indent="1200150" latinLnBrk="0">
      <a:defRPr sz="900">
        <a:latin typeface="+mj-lt"/>
        <a:ea typeface="+mj-ea"/>
        <a:cs typeface="+mj-cs"/>
        <a:sym typeface="Calibri"/>
      </a:defRPr>
    </a:lvl8pPr>
    <a:lvl9pPr indent="1371600" latinLnBrk="0">
      <a:defRPr sz="9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7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 marL="538843" indent="-195943">
              <a:defRPr sz="2400"/>
            </a:lvl2pPr>
            <a:lvl3pPr marL="914400" indent="-228600">
              <a:defRPr sz="2400"/>
            </a:lvl3pPr>
            <a:lvl4pPr marL="1303020" indent="-274320">
              <a:defRPr sz="2400"/>
            </a:lvl4pPr>
            <a:lvl5pPr marL="1645920" indent="-274320"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Текст 3"/>
          <p:cNvSpPr>
            <a:spLocks noGrp="1"/>
          </p:cNvSpPr>
          <p:nvPr>
            <p:ph type="body" sz="quarter" idx="13"/>
          </p:nvPr>
        </p:nvSpPr>
        <p:spPr>
          <a:xfrm>
            <a:off x="629840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</a:lstStyle>
          <a:p>
            <a:pPr marL="0" indent="0">
              <a:buSzTx/>
              <a:buFontTx/>
              <a:buNone/>
              <a:defRPr sz="1600"/>
            </a:pPr>
            <a:endParaRPr dirty="0"/>
          </a:p>
        </p:txBody>
      </p:sp>
      <p:sp>
        <p:nvSpPr>
          <p:cNvPr id="7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le Text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9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Title Text</a:t>
            </a:r>
          </a:p>
        </p:txBody>
      </p:sp>
      <p:sp>
        <p:nvSpPr>
          <p:cNvPr id="87" name="Рисунок 2"/>
          <p:cNvSpPr>
            <a:spLocks noGrp="1"/>
          </p:cNvSpPr>
          <p:nvPr>
            <p:ph type="pic" sz="half" idx="13"/>
          </p:nvPr>
        </p:nvSpPr>
        <p:spPr>
          <a:xfrm>
            <a:off x="3887390" y="740569"/>
            <a:ext cx="4629151" cy="3655219"/>
          </a:xfrm>
          <a:prstGeom prst="rect">
            <a:avLst/>
          </a:prstGeom>
        </p:spPr>
        <p:txBody>
          <a:bodyPr lIns="68579" rIns="68579">
            <a:noAutofit/>
          </a:bodyPr>
          <a:lstStyle/>
          <a:p>
            <a:endParaRPr/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29841" y="1543050"/>
            <a:ext cx="2949179" cy="28586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200"/>
            </a:lvl1pPr>
            <a:lvl2pPr marL="0" indent="342900">
              <a:buSzTx/>
              <a:buFontTx/>
              <a:buNone/>
              <a:defRPr sz="1200"/>
            </a:lvl2pPr>
            <a:lvl3pPr marL="0" indent="685800">
              <a:buSzTx/>
              <a:buFontTx/>
              <a:buNone/>
              <a:defRPr sz="1200"/>
            </a:lvl3pPr>
            <a:lvl4pPr marL="0" indent="1028700">
              <a:buSzTx/>
              <a:buFontTx/>
              <a:buNone/>
              <a:defRPr sz="1200"/>
            </a:lvl4pPr>
            <a:lvl5pPr marL="0" indent="1371600">
              <a:buSzTx/>
              <a:buFontTx/>
              <a:buNone/>
              <a:defRPr sz="1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6543675" y="273843"/>
            <a:ext cx="1971675" cy="4358879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273843"/>
            <a:ext cx="5800725" cy="43588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Rectangle"/>
          <p:cNvSpPr/>
          <p:nvPr/>
        </p:nvSpPr>
        <p:spPr>
          <a:xfrm>
            <a:off x="-44072" y="-4302"/>
            <a:ext cx="9232143" cy="5152104"/>
          </a:xfrm>
          <a:prstGeom prst="rect">
            <a:avLst/>
          </a:prstGeom>
          <a:solidFill>
            <a:srgbClr val="F1E4D3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endParaRPr/>
          </a:p>
        </p:txBody>
      </p:sp>
      <p:pic>
        <p:nvPicPr>
          <p:cNvPr id="5" name="Screen Shot 2017-12-20 at 00.39.36.png" descr="Screen Shot 2017-12-20 at 00.39.36.png"/>
          <p:cNvPicPr>
            <a:picLocks noChangeAspect="1"/>
          </p:cNvPicPr>
          <p:nvPr/>
        </p:nvPicPr>
        <p:blipFill>
          <a:blip r:embed="rId8" cstate="print"/>
          <a:srcRect l="2" t="10" r="1" b="366"/>
          <a:stretch>
            <a:fillRect/>
          </a:stretch>
        </p:blipFill>
        <p:spPr>
          <a:xfrm>
            <a:off x="7511130" y="3877346"/>
            <a:ext cx="1661816" cy="13114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0" y="21600"/>
                </a:lnTo>
                <a:lnTo>
                  <a:pt x="0" y="18325"/>
                </a:lnTo>
                <a:lnTo>
                  <a:pt x="20424" y="0"/>
                </a:lnTo>
                <a:lnTo>
                  <a:pt x="2160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6" name="Screen Shot 2017-12-22 at 22.04.06.png" descr="Screen Shot 2017-12-22 at 22.04.06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-10263" y="-13804"/>
            <a:ext cx="975630" cy="838179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logo.png" descr="logo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2759" y="4504139"/>
            <a:ext cx="1523290" cy="50776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311451" y="4800310"/>
            <a:ext cx="203900" cy="207749"/>
          </a:xfrm>
          <a:prstGeom prst="rect">
            <a:avLst/>
          </a:prstGeom>
          <a:ln w="12700">
            <a:miter lim="400000"/>
          </a:ln>
        </p:spPr>
        <p:txBody>
          <a:bodyPr wrap="none" lIns="34289" tIns="34290" rIns="34289" bIns="34290" anchor="ctr">
            <a:spAutoFit/>
          </a:bodyPr>
          <a:lstStyle>
            <a:lvl1pPr algn="r">
              <a:defRPr sz="9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  <p:sldLayoutId id="2147483656" r:id="rId3"/>
    <p:sldLayoutId id="2147483657" r:id="rId4"/>
    <p:sldLayoutId id="2147483658" r:id="rId5"/>
    <p:sldLayoutId id="2147483659" r:id="rId6"/>
  </p:sldLayoutIdLst>
  <p:transition spd="med"/>
  <p:txStyles>
    <p:titleStyle>
      <a:lvl1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6858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71450" marR="0" indent="-17145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42925" marR="0" indent="-200025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25829" marR="0" indent="-240029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2954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383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812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241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670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09900" marR="0" indent="-266700" algn="l" defTabSz="685800" rtl="0" latinLnBrk="0">
        <a:lnSpc>
          <a:spcPct val="90000"/>
        </a:lnSpc>
        <a:spcBef>
          <a:spcPts val="750"/>
        </a:spcBef>
        <a:spcAft>
          <a:spcPts val="0"/>
        </a:spcAft>
        <a:buClrTx/>
        <a:buSzPct val="100000"/>
        <a:buFont typeface="Arial"/>
        <a:buChar char="•"/>
        <a:tabLst/>
        <a:defRPr sz="21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3429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6858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0287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3716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17145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0574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24003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274320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>
          <a:xfrm>
            <a:off x="753627" y="234804"/>
            <a:ext cx="4618599" cy="97880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«Кто любит своё отечество , тот подает лучший пример любви к человечеству!»</a:t>
            </a:r>
          </a:p>
          <a:p>
            <a:pPr algn="ctr">
              <a:lnSpc>
                <a:spcPct val="120000"/>
              </a:lnSpc>
            </a:pP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 </a:t>
            </a:r>
          </a:p>
          <a:p>
            <a:pPr algn="r">
              <a:lnSpc>
                <a:spcPct val="120000"/>
              </a:lnSpc>
            </a:pPr>
            <a:r>
              <a:rPr lang="ru-RU" sz="1200" i="1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а.В</a:t>
            </a: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. </a:t>
            </a:r>
            <a:r>
              <a:rPr lang="ru-RU" sz="1200" i="1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суворов</a:t>
            </a:r>
            <a:r>
              <a:rPr lang="ru-RU" sz="1200" i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 .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705794" y="1714667"/>
            <a:ext cx="5535438" cy="1676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 anchor="ctr">
            <a:normAutofit fontScale="85000" lnSpcReduction="10000"/>
          </a:bodyPr>
          <a:lstStyle/>
          <a:p>
            <a:pPr lvl="0" algn="ctr" eaLnBrk="1" fontAlgn="auto">
              <a:defRPr/>
            </a:pP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МЕСТНОЕ ОТДЕЛЕНИЕ </a:t>
            </a:r>
          </a:p>
          <a:p>
            <a:pPr lvl="0" algn="ctr" eaLnBrk="1" fontAlgn="auto">
              <a:defRPr/>
            </a:pP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ВВПОД «ЮНАРМИЯ»</a:t>
            </a:r>
            <a:r>
              <a:rPr lang="en-US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 </a:t>
            </a:r>
            <a:r>
              <a:rPr lang="ru-RU" sz="3200" b="1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  <a:sym typeface="Calibri Light"/>
              </a:rPr>
              <a:t>муниципального образования «город Екатеринбург»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602885" y="3709147"/>
            <a:ext cx="5741256" cy="6015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noAutofit/>
          </a:bodyPr>
          <a:lstStyle/>
          <a:p>
            <a:pPr algn="ctr"/>
            <a:r>
              <a:rPr lang="ru-RU" cap="all" dirty="0" err="1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Г.екатеринбург</a:t>
            </a:r>
            <a:endParaRPr lang="ru-RU" cap="all" dirty="0">
              <a:solidFill>
                <a:srgbClr val="D71A21"/>
              </a:solidFill>
              <a:latin typeface="DIN 2014 Bold"/>
              <a:ea typeface="DIN 2014 Bold"/>
              <a:cs typeface="DIN 2014 Bold"/>
            </a:endParaRPr>
          </a:p>
          <a:p>
            <a:pPr algn="ctr"/>
            <a:r>
              <a:rPr lang="ru-RU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202</a:t>
            </a:r>
            <a:r>
              <a:rPr lang="en-US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2</a:t>
            </a:r>
            <a:r>
              <a:rPr lang="ru-RU" cap="all" dirty="0">
                <a:solidFill>
                  <a:srgbClr val="D71A21"/>
                </a:solidFill>
                <a:latin typeface="DIN 2014 Bold"/>
                <a:ea typeface="DIN 2014 Bold"/>
                <a:cs typeface="DIN 2014 Bold"/>
              </a:rPr>
              <a:t> 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8341" y="282742"/>
            <a:ext cx="1252544" cy="9668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646878-EA46-4BC6-BC90-4435204208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986" y="240711"/>
            <a:ext cx="2065973" cy="97880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960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Участие в торжественных приемах, концертах и акциях памяти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0E6B92-0659-407D-B979-9930BCC88A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2723"/>
            <a:ext cx="3782902" cy="207002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CFD5D6-A8AF-418C-BAB6-2F02E0D08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882723"/>
            <a:ext cx="2870200" cy="20669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2645092-8873-47A4-BDBE-66D4151187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6" y="3016533"/>
            <a:ext cx="3536950" cy="19895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AD9388-8ED4-4955-B088-D8EA882601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437" y="882723"/>
            <a:ext cx="2281183" cy="304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0860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Посещение больниц и госпиталей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8818E3-C433-4C61-AC4B-EDD47DFC9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" y="2911475"/>
            <a:ext cx="2315228" cy="159702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FA68B21-CEC0-44B5-9671-B4D33B2AB3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932" y="974725"/>
            <a:ext cx="4821420" cy="36160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7B2BA3-7656-470A-A612-67337B05B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" y="974725"/>
            <a:ext cx="2317578" cy="173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3369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Спортивные соревнования и тренировки</a:t>
            </a:r>
            <a:endParaRPr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7FAB7DB-51F3-4A89-B2A7-74D4AB065B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3" y="895350"/>
            <a:ext cx="6230082" cy="376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12772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Работа с ветеранами и уроки мужества</a:t>
            </a:r>
            <a:endParaRPr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63" y="1409490"/>
            <a:ext cx="2576839" cy="26545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9F7208-925C-4DD7-A93A-3325EE8932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452" y="888989"/>
            <a:ext cx="4861303" cy="224075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62603D-378B-434E-8659-DA99897E32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124" y="3199795"/>
            <a:ext cx="3485931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4206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52644" y="-8466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en-US" sz="2400" b="1" u="sng" cap="all" dirty="0">
                <a:solidFill>
                  <a:schemeClr val="bg1"/>
                </a:solidFill>
                <a:latin typeface="DIN 2014 Bold"/>
                <a:sym typeface="DIN 2014 Regular"/>
              </a:rPr>
              <a:t>COVID-19</a:t>
            </a:r>
            <a:endParaRPr sz="2400" b="1" u="sng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4BE773-889E-4D93-B652-32DA23D831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6" y="863600"/>
            <a:ext cx="3217333" cy="2413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85A97B-9BBB-4E22-BD73-FC3DCD9D68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351" y="863600"/>
            <a:ext cx="3217333" cy="2413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BA3D8B-AED7-4FD5-8827-DF7A944656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3321260"/>
            <a:ext cx="2413000" cy="1809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FD6EEF-3EAF-481C-A627-9490B7B374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261" y="863600"/>
            <a:ext cx="1803400" cy="240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8661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430" y="1458669"/>
            <a:ext cx="1286189" cy="7604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2472" y="3245923"/>
            <a:ext cx="1251526" cy="9420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409" y="3256453"/>
            <a:ext cx="945665" cy="931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73731" y="2313891"/>
            <a:ext cx="17498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МАОУ СОШ №16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8126" y="4235169"/>
            <a:ext cx="1740218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МБОУ СОШ №84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53931" y="2321561"/>
            <a:ext cx="140038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800" dirty="0"/>
              <a:t>ЮО «Беркут»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843" y="4222560"/>
            <a:ext cx="20351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ВПК «Белый купол»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26696" y="2666022"/>
            <a:ext cx="200471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Алексей Юрьевич Туркин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17438" y="2668063"/>
            <a:ext cx="2062422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Ольга Павловна Якушева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4274" y="4497171"/>
            <a:ext cx="221631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Сергей Геннадьевич </a:t>
            </a:r>
            <a:r>
              <a:rPr kumimoji="0" lang="ru-RU" i="1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Докин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2296" y="4497171"/>
            <a:ext cx="2411877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Руководитель отряда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i="1" dirty="0"/>
              <a:t>Елена Сергеевна Удовиченко</a:t>
            </a:r>
            <a:r>
              <a:rPr kumimoji="0" lang="ru-RU" i="1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1C4F972-255E-4D15-B8F9-784C276973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118" y="1327103"/>
            <a:ext cx="1041190" cy="104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2668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0373" y="2302763"/>
            <a:ext cx="17498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МАОУ СОШ №80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8945" y="4183592"/>
            <a:ext cx="18027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defTabSz="914400"/>
            <a:r>
              <a:rPr lang="ru-RU" sz="1800" dirty="0"/>
              <a:t>МАОУ СОШ № 50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82410" y="2302763"/>
            <a:ext cx="3655807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97 им. А.В. Гуменюка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9797" y="4183592"/>
            <a:ext cx="1655259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ВПК «Святогор»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2296" y="2633371"/>
            <a:ext cx="259301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algn="ctr" defTabSz="914400"/>
            <a:r>
              <a:rPr lang="ru-RU" i="1" dirty="0"/>
              <a:t>Виктор Владимирович Колобов 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Calibr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2591" y="2632728"/>
            <a:ext cx="2338139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/>
              <a:t>Алексей Алексеевич Дуганов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85526" y="4480708"/>
            <a:ext cx="2070438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/>
              <a:t>Игорь Сергеевич Тарасов </a:t>
            </a:r>
            <a:endParaRPr kumimoji="0" lang="ru-RU" i="1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00999" y="4469312"/>
            <a:ext cx="2644313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 err="1"/>
              <a:t>Лучанкина</a:t>
            </a:r>
            <a:r>
              <a:rPr lang="ru-RU" i="1" dirty="0"/>
              <a:t> Анастасия Сергеевна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C90D318-18A2-477F-9B86-3508D6689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43" y="1314820"/>
            <a:ext cx="985168" cy="100674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81D9AA6-6584-4A29-A9FA-57F8C7389F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908" y="3025367"/>
            <a:ext cx="1752148" cy="1471804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6B359CD-2A47-47B4-942A-F62E6B650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991" y="1331925"/>
            <a:ext cx="1006741" cy="100674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0A25929-F6E1-4278-8052-8E14F0BCC7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63" y="3034757"/>
            <a:ext cx="13335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0017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647930" y="-5026"/>
            <a:ext cx="7566409" cy="1175657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3600" dirty="0">
                <a:solidFill>
                  <a:schemeClr val="bg1"/>
                </a:solidFill>
              </a:rPr>
              <a:t>ТОП-10 лучших юнармейских отрядов Екатеринбурга 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8807" y="3189917"/>
            <a:ext cx="180273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92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8945" y="3184045"/>
            <a:ext cx="180273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algn="ctr" defTabSz="914400"/>
            <a:r>
              <a:rPr lang="ru-RU" sz="1800" dirty="0"/>
              <a:t>МАОУ СОШ № 14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3619" y="3542616"/>
            <a:ext cx="2793391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Руководитель отряда</a:t>
            </a:r>
          </a:p>
          <a:p>
            <a:pPr algn="ctr" defTabSz="914400"/>
            <a:r>
              <a:rPr lang="ru-RU" i="1" dirty="0" err="1"/>
              <a:t>Оберюхтина</a:t>
            </a:r>
            <a:r>
              <a:rPr lang="ru-RU" i="1" dirty="0"/>
              <a:t> Екатерина </a:t>
            </a:r>
            <a:r>
              <a:rPr lang="ru-RU" i="1" dirty="0" err="1"/>
              <a:t>Ероновна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842861" y="3542616"/>
            <a:ext cx="2477600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Руководитель отряда</a:t>
            </a:r>
          </a:p>
          <a:p>
            <a:pPr algn="ctr" defTabSz="914400"/>
            <a:r>
              <a:rPr lang="ru-RU" i="1" dirty="0" err="1"/>
              <a:t>Лежнина</a:t>
            </a:r>
            <a:r>
              <a:rPr lang="ru-RU" i="1" dirty="0"/>
              <a:t> Елена Владимировна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85FED9-2443-4AD8-86A7-5ACF174E7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421" y="2033081"/>
            <a:ext cx="1181813" cy="1181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48EC0B-B4B7-409E-91F0-3C84F27B5D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828" y="2027001"/>
            <a:ext cx="1162345" cy="116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4654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"/>
          <p:cNvSpPr/>
          <p:nvPr/>
        </p:nvSpPr>
        <p:spPr>
          <a:xfrm>
            <a:off x="-51687" y="-16566"/>
            <a:ext cx="4771866" cy="5132793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endParaRPr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9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1242296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Юнармейских отряда организовано</a:t>
            </a:r>
          </a:p>
        </p:txBody>
      </p:sp>
      <p:sp>
        <p:nvSpPr>
          <p:cNvPr id="10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4015926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Юнармейцев ВВПОД «ЮНАРМИЯ» в Екатеринбурге на текущее время</a:t>
            </a:r>
          </a:p>
        </p:txBody>
      </p:sp>
      <p:sp>
        <p:nvSpPr>
          <p:cNvPr id="11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2610461"/>
            <a:ext cx="3518210" cy="56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dirty="0">
                <a:solidFill>
                  <a:schemeClr val="bg1"/>
                </a:solidFill>
              </a:rPr>
              <a:t>Екатеринбургских ребят прошли через движение </a:t>
            </a:r>
          </a:p>
        </p:txBody>
      </p:sp>
      <p:sp>
        <p:nvSpPr>
          <p:cNvPr id="12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269450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en-US" sz="7200" dirty="0">
                <a:solidFill>
                  <a:schemeClr val="bg1"/>
                </a:solidFill>
              </a:rPr>
              <a:t>32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90506" y="1643723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>
              <a:tabLst>
                <a:tab pos="0" algn="l"/>
              </a:tabLst>
            </a:pPr>
            <a:r>
              <a:rPr lang="ru-RU" sz="7200" dirty="0">
                <a:solidFill>
                  <a:schemeClr val="bg1"/>
                </a:solidFill>
              </a:rPr>
              <a:t>5000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родителей считают, что основы военной подготовки должны быть обязательными для всех школьников"/>
          <p:cNvSpPr txBox="1"/>
          <p:nvPr/>
        </p:nvSpPr>
        <p:spPr>
          <a:xfrm>
            <a:off x="445720" y="3033855"/>
            <a:ext cx="3518210" cy="1177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89" tIns="34290" rIns="34289" bIns="34290">
            <a:spAutoFit/>
          </a:bodyPr>
          <a:lstStyle>
            <a:lvl1pPr>
              <a:defRPr sz="1600" cap="all">
                <a:solidFill>
                  <a:srgbClr val="FFFFFF"/>
                </a:solidFill>
                <a:latin typeface="DIN 2014 Regular"/>
                <a:ea typeface="DIN 2014 Regular"/>
                <a:cs typeface="DIN 2014 Regular"/>
                <a:sym typeface="DIN 2014 Regular"/>
              </a:defRPr>
            </a:lvl1pPr>
          </a:lstStyle>
          <a:p>
            <a:pPr marL="135000"/>
            <a:r>
              <a:rPr lang="ru-RU" sz="7200" dirty="0">
                <a:solidFill>
                  <a:schemeClr val="bg1"/>
                </a:solidFill>
              </a:rPr>
              <a:t>1357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68" y="-39282"/>
            <a:ext cx="4303732" cy="506321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1960687" y="157033"/>
            <a:ext cx="2759492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201</a:t>
            </a:r>
            <a:r>
              <a:rPr lang="en-US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6</a:t>
            </a:r>
            <a:r>
              <a:rPr lang="ru-RU" sz="28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-2021 годы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4" y="901490"/>
            <a:ext cx="2344572" cy="1835360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 err="1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Юнармия</a:t>
            </a:r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: осенний призыв</a:t>
            </a:r>
            <a:endParaRPr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A10069-1F32-478E-AE1D-A9E32B92D3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630" y="946150"/>
            <a:ext cx="3888110" cy="2667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6FC61B-E4CC-4FA0-BD64-7AF0F6D7A2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504" y="1922584"/>
            <a:ext cx="2632512" cy="169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37802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 err="1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Юнармия</a:t>
            </a:r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: Весенний ПРИЗЫВ</a:t>
            </a:r>
            <a:endParaRPr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14400"/>
            <a:ext cx="2550699" cy="1804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627" y="914400"/>
            <a:ext cx="2682632" cy="30543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2119"/>
            <a:ext cx="2550699" cy="16776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EEAC2C-C7F8-4474-B08D-2E358E0A4E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641" y="1097442"/>
            <a:ext cx="3656042" cy="268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234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3625" y="-46888"/>
            <a:ext cx="7787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rebuchet MS" panose="020B0603020202020204" pitchFamily="34" charset="0"/>
              </a:rPr>
              <a:t>Турниры по лазертагу и страйкболу</a:t>
            </a:r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6" y="433065"/>
            <a:ext cx="2283393" cy="151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9B56CE2-59B8-4622-AC58-6BD1D80049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12" y="2057992"/>
            <a:ext cx="2244506" cy="16833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8DFF5B6-FFEB-4F0D-A6BE-D02DC03392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43" y="433065"/>
            <a:ext cx="3827899" cy="22822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F9793DE-73B1-4D65-8B88-3A4EC25B97C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0940" y="2759764"/>
            <a:ext cx="3421702" cy="228224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94DD7B3-36E3-4733-85F9-2A645AB0C6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67" y="476332"/>
            <a:ext cx="2321890" cy="154822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3509488B-CE3F-4ACB-A8DE-AC385F7F9A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167" y="2146300"/>
            <a:ext cx="2322342" cy="154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8086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818940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Военно-полевые выходы и летний отдых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818940"/>
            <a:ext cx="2622550" cy="2235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102397-467A-4E7B-82C4-E8EE51321A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12" y="3092866"/>
            <a:ext cx="4457236" cy="191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937562-6F19-4991-9EFA-99B6D076FC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954" y="884872"/>
            <a:ext cx="2832688" cy="2124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9229565-64C7-4084-AF85-BFD8CB2A86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748" y="859258"/>
            <a:ext cx="2832688" cy="212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891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61EAF8-0E99-4225-8336-161CCA777F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5" y="2133601"/>
            <a:ext cx="3171693" cy="2381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A6530E-94B1-481F-B9D8-F779FE9A8B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0" y="0"/>
            <a:ext cx="3333750" cy="22225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326BCD-EFB1-4D5D-82AA-C6BD11D1D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26" y="2286000"/>
            <a:ext cx="3590924" cy="26931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1DB605-0D3A-4A3C-8371-036B838F7B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226" y="67509"/>
            <a:ext cx="3413124" cy="199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50471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"/>
          <p:cNvSpPr/>
          <p:nvPr/>
        </p:nvSpPr>
        <p:spPr>
          <a:xfrm>
            <a:off x="1722983" y="0"/>
            <a:ext cx="7491356" cy="602901"/>
          </a:xfrm>
          <a:prstGeom prst="rect">
            <a:avLst/>
          </a:prstGeom>
          <a:solidFill>
            <a:srgbClr val="B11116"/>
          </a:solidFill>
          <a:ln w="12700">
            <a:miter lim="400000"/>
          </a:ln>
        </p:spPr>
        <p:txBody>
          <a:bodyPr lIns="34289" tIns="34290" rIns="34289" bIns="34290" anchor="ctr"/>
          <a:lstStyle/>
          <a:p>
            <a:r>
              <a:rPr lang="ru-RU" sz="2400" cap="all" dirty="0">
                <a:solidFill>
                  <a:schemeClr val="bg1"/>
                </a:solidFill>
                <a:latin typeface="DIN 2014 Bold"/>
                <a:ea typeface="DIN 2014 Bold"/>
                <a:cs typeface="DIN 2014 Bold"/>
                <a:sym typeface="DIN 2014 Regular"/>
              </a:rPr>
              <a:t>Участие в городских торжествах</a:t>
            </a:r>
            <a:endParaRPr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83" y="602901"/>
            <a:ext cx="5860737" cy="454059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71883245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6100" y="140677"/>
            <a:ext cx="8597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rebuchet MS" panose="020B0603020202020204" pitchFamily="34" charset="0"/>
              </a:rPr>
              <a:t>Парад Победы 9 мая</a:t>
            </a:r>
            <a:endParaRPr lang="ru-RU" sz="3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072"/>
            <a:ext cx="2962578" cy="19785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01" y="2912803"/>
            <a:ext cx="6644923" cy="246939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886B74-6988-4987-B569-2785578945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619" y="956072"/>
            <a:ext cx="2603750" cy="1952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B74C34-B819-4B6C-8A11-B1FCC91020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78" y="668512"/>
            <a:ext cx="3294817" cy="2469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7515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</TotalTime>
  <Words>222</Words>
  <Application>Microsoft Office PowerPoint</Application>
  <PresentationFormat>Экран (16:9)</PresentationFormat>
  <Paragraphs>58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DIN 2014 Bold</vt:lpstr>
      <vt:lpstr>DIN 2014 Regular</vt:lpstr>
      <vt:lpstr>Trebuchet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Юнармия</dc:creator>
  <cp:lastModifiedBy>Дмитрий</cp:lastModifiedBy>
  <cp:revision>202</cp:revision>
  <dcterms:modified xsi:type="dcterms:W3CDTF">2022-02-14T19:39:32Z</dcterms:modified>
</cp:coreProperties>
</file>