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7" r:id="rId5"/>
    <p:sldId id="271" r:id="rId6"/>
    <p:sldId id="270" r:id="rId7"/>
    <p:sldId id="258" r:id="rId8"/>
    <p:sldId id="261" r:id="rId9"/>
    <p:sldId id="262" r:id="rId10"/>
    <p:sldId id="266" r:id="rId11"/>
    <p:sldId id="264" r:id="rId12"/>
    <p:sldId id="265" r:id="rId13"/>
    <p:sldId id="269" r:id="rId14"/>
    <p:sldId id="25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BEC9"/>
    <a:srgbClr val="FFD449"/>
    <a:srgbClr val="E01950"/>
    <a:srgbClr val="EF9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8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ABCCA-5D87-4EE8-BE06-093258683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24E493-7119-4EC7-93E5-716214A87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7846A-BF54-4353-A5D7-D4BD9083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EA0DF-E2D9-400E-998F-AE6D48837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E37AA-4772-45CE-8317-45E5F09B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3956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EF81A-E05B-48E9-AD57-D2F0EBFB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608BC3-9C0E-4790-8D59-9E49DDF1A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D76611-097F-4BE9-8DFC-2C2B8F0D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A4E35B-6DFD-4344-B9C0-E4FD3704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6C994-37A3-4597-A0D4-7BB199AE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55129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3004F5-854C-4404-A9A6-4006316B3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A481B-3080-4262-B0E3-2C2F375B9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A1388-C9AC-45DA-B80E-CA5C6C89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72AD6-FADE-45BF-875A-8F9CC42C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7E245-4A74-42DD-B267-364DE873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5809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39A7D-AF9B-4288-8FA0-F2E1C713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83B8C-75E3-435F-A53F-034FBEF3B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B3B69-846F-425C-A4EC-FA2570A6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AF454F-B32C-4022-9683-BF2283FF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62E80-8346-4848-9042-CF179B0D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1132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69105-21F0-4ADE-85B1-37298425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7AEDCD-307F-4A82-823A-334C9CBC4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1A7EE-C061-47C8-A5A5-57255635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DDC26-E92A-44B2-BB94-FBE423F6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EDE763-03D8-4594-8A54-5DE981DC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99112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5D224-8268-4E59-80CA-E6A63EB5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114E87-C061-4ED7-AD06-FFAD322FE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2A61EC-EE3E-46C3-90F9-9B284EC76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2FA7C-38B8-4EC1-AAD6-CBF04548E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228181-B78B-4072-9769-3D5DB974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9C0A86-2005-4278-AF2B-341E37BE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06818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F3308-83AA-47EF-80B9-E92CD354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96C1B-1DDC-41A0-8EE4-75674059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DADCF6-ADE0-4C48-A5A8-E75D180C6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59A771-0900-4A1A-B054-8B8B8A2AA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429629-75D5-49D1-9631-D312B1547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EB7078-5DDF-41E2-8F37-C470B0F3F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CBF647-DABA-40B5-B1C7-C3F99C01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041927-3FB9-4D47-8372-BA0BB794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49677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8F79B-5C39-4578-9F3E-C392733D3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121E08-B78C-4479-B5E4-AC56ABC0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53B36B-9074-487D-A4BF-8CCC7C39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09337B-C038-4D19-BCAA-3E647683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9786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1FC60E-5AA4-45D1-8BFF-F160B715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69457E-4315-465B-8314-452B5313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533A05-BBC1-488E-8CCF-0191CEE9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7302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5BE35-DD4E-4FDA-91F5-E20F82DF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C2766-7A12-43AC-A00D-B218DE02E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60A13D-45A8-4B65-858D-FEE865F5D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7F2241-AA85-4811-906E-C6CF03B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5FBC2-711A-41EE-AFA6-0D80BD69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BB5519-1CAB-4686-B6FD-AFD86E55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7525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7E0BB-B587-418F-9787-4AE5CAC8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5D0640-6C03-4B6B-A51C-1E19F8575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FADF3C-3ADB-4B5F-89AB-064CF9325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6169F-53FF-476A-9F80-224249D9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B3FF1-34BA-4725-82E0-A123A835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A79558-7AFE-4CF7-BE4D-D343A0D2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7255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80AC7-AB28-4CCD-8988-C0875E70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4C4B81-0420-4B07-A3F9-B15F6B8D3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4B4F2E-EAED-413A-915F-9B6995150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07F1F-FF42-4C83-BA4A-0A24C2B7E406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1DBBB6-76F8-4FDA-A279-C94EA7EF7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294F80-21C5-4290-A38B-788C45AF0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29D3B-F2F1-45A2-B1ED-5606D773B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2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8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26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4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Натася\Рабочий стол\Презентация Microsoft Office PowerPoint.jpg">
            <a:extLst>
              <a:ext uri="{FF2B5EF4-FFF2-40B4-BE49-F238E27FC236}">
                <a16:creationId xmlns:a16="http://schemas.microsoft.com/office/drawing/2014/main" id="{93491F64-C663-4BAC-9904-806E31CB5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76" y="256353"/>
            <a:ext cx="5775924" cy="625509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E444B1-24FF-4C3B-9F98-C1A36046A1D4}"/>
              </a:ext>
            </a:extLst>
          </p:cNvPr>
          <p:cNvSpPr/>
          <p:nvPr/>
        </p:nvSpPr>
        <p:spPr>
          <a:xfrm rot="16200000">
            <a:off x="6461922" y="157813"/>
            <a:ext cx="4478983" cy="54586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7B03F1-3B95-4A83-95C1-6B8DC712C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226" y="956447"/>
            <a:ext cx="4421780" cy="555499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0" y="5126653"/>
            <a:ext cx="12220398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Материально техническое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22288630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487161" y="573536"/>
            <a:ext cx="8585812" cy="830997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Кабинет русского и литературы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1B775D-37E5-4324-AA67-5647925350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1498801"/>
            <a:ext cx="6825877" cy="51194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EB0707-F382-460C-89D2-26DE4CFA83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900" y="3753387"/>
            <a:ext cx="4139484" cy="31046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73471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FB819A-F5A1-4B7D-BFB2-3D03AA8056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40" y="1957489"/>
            <a:ext cx="3945199" cy="29588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16B976-8EC4-4D71-801F-288F8BE9EF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207" y="2480913"/>
            <a:ext cx="3624197" cy="27181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1570008" y="158541"/>
            <a:ext cx="6711349" cy="156966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Кабинет </a:t>
            </a:r>
          </a:p>
          <a:p>
            <a:pPr algn="ctr"/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Алгебры и Геометрии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62CD8F-36EF-4C73-9379-7175C2A6908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603" y="3564851"/>
            <a:ext cx="4312135" cy="32341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8749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C0DDF0-E12B-408A-8C4E-298F4E4C8F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882" y="2540068"/>
            <a:ext cx="5757242" cy="43179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1668133" y="239791"/>
            <a:ext cx="7022435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Лингафонный кабинет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B93906-073A-4788-BF24-5C9054B440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70" y="1222057"/>
            <a:ext cx="6247450" cy="46855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78030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428190" y="326094"/>
            <a:ext cx="8788175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Кабинеты начальной школы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3C4EAF-7C56-46D6-8102-00FD3CB17F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668" y="2770142"/>
            <a:ext cx="5072483" cy="38043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6F9C22-BFC7-4A7F-8726-E39C5F28B4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90" y="1249424"/>
            <a:ext cx="4107414" cy="54765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7446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E444B1-24FF-4C3B-9F98-C1A36046A1D4}"/>
              </a:ext>
            </a:extLst>
          </p:cNvPr>
          <p:cNvSpPr/>
          <p:nvPr/>
        </p:nvSpPr>
        <p:spPr>
          <a:xfrm rot="16200000">
            <a:off x="3856508" y="157813"/>
            <a:ext cx="4478983" cy="54586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7B03F1-3B95-4A83-95C1-6B8DC712C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390" y="906344"/>
            <a:ext cx="4421780" cy="555499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0" y="5287001"/>
            <a:ext cx="12220398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Материально техническое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4652640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E444B1-24FF-4C3B-9F98-C1A36046A1D4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7B03F1-3B95-4A83-95C1-6B8DC712C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E30953-6F9F-44F1-B986-BCF5D8BBE6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6" y="880846"/>
            <a:ext cx="5446240" cy="40846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C51C1F-2ACC-435E-A8DC-6D67876AC349}"/>
              </a:ext>
            </a:extLst>
          </p:cNvPr>
          <p:cNvSpPr/>
          <p:nvPr/>
        </p:nvSpPr>
        <p:spPr>
          <a:xfrm>
            <a:off x="3709226" y="239791"/>
            <a:ext cx="2940228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Столовая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509C69-F57D-4070-B44D-ABC62101A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36" y="4022471"/>
            <a:ext cx="4264918" cy="25291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00844E-FF5C-4F16-BD36-F446F3C0A41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546" y="2923186"/>
            <a:ext cx="5446240" cy="40846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4139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473287-1E09-41E0-8356-C4162014D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838" y="2727547"/>
            <a:ext cx="5441953" cy="40850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88257E-C182-44FF-9E42-AC55AAFF7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16"/>
          <a:stretch/>
        </p:blipFill>
        <p:spPr>
          <a:xfrm rot="21337811">
            <a:off x="179978" y="1412887"/>
            <a:ext cx="6505893" cy="49724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CBC1EC-DE1D-456B-9661-641DA0FB52C9}"/>
              </a:ext>
            </a:extLst>
          </p:cNvPr>
          <p:cNvSpPr/>
          <p:nvPr/>
        </p:nvSpPr>
        <p:spPr>
          <a:xfrm>
            <a:off x="1820200" y="378259"/>
            <a:ext cx="7050906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Медицинский кабинет</a:t>
            </a:r>
          </a:p>
        </p:txBody>
      </p:sp>
    </p:spTree>
    <p:extLst>
      <p:ext uri="{BB962C8B-B14F-4D97-AF65-F5344CB8AC3E}">
        <p14:creationId xmlns:p14="http://schemas.microsoft.com/office/powerpoint/2010/main" val="846383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4423476" y="138281"/>
            <a:ext cx="3871284" cy="2585323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Малый спортивный зал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7DC7A5-D544-4B03-B271-8B5339A24B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86" y="2510286"/>
            <a:ext cx="5118340" cy="38387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1E1275-F021-40B6-866A-F94B14D7B7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81" y="3899099"/>
            <a:ext cx="3748087" cy="28110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0ACD3-7178-402B-BF80-8C45C704D7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2" y="142889"/>
            <a:ext cx="4225674" cy="55609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72687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765DC0-39DE-4A6C-8374-DFC41B4B3A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260" y="2686352"/>
            <a:ext cx="5447197" cy="408176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3573539" y="395066"/>
            <a:ext cx="4253072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Библиотека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1F1F58-FF51-4F90-BBD3-D9F233118D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3201"/>
            <a:ext cx="5940999" cy="44518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4263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0024DE-BC63-4F5D-AA4A-3D4EF398EA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643" y="3344523"/>
            <a:ext cx="4684636" cy="35134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1611454" y="239791"/>
            <a:ext cx="7135801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Предметные кабинеты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702EA-981B-4BB2-8CBC-5AECAE7236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1388853"/>
            <a:ext cx="5440392" cy="408029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74116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7BCC10-19D0-473B-971D-7B093C4E18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340" y="2926784"/>
            <a:ext cx="4921900" cy="36914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1675463" y="239791"/>
            <a:ext cx="7007752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Кабинет информатики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A7C21D-E3F7-4D1E-9ACA-5154FD0AD6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1" y="1529563"/>
            <a:ext cx="5246321" cy="39347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69936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2755504" y="239791"/>
            <a:ext cx="4847674" cy="923330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Кабинет Химии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A72F6-32E8-4FAF-8E75-E54633E4BC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210" y="1260050"/>
            <a:ext cx="6158210" cy="46096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3" descr="F:\SA401149.JPG">
            <a:extLst>
              <a:ext uri="{FF2B5EF4-FFF2-40B4-BE49-F238E27FC236}">
                <a16:creationId xmlns:a16="http://schemas.microsoft.com/office/drawing/2014/main" id="{0B11FDBF-0953-4D2F-A23F-D896836C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531" y="2793925"/>
            <a:ext cx="5392141" cy="404410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468039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58103B-D5C3-480B-BC38-79A2D68B2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42" y="2066257"/>
            <a:ext cx="6388991" cy="47917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533AC-C04E-45C3-A4EF-D6A3F8C24178}"/>
              </a:ext>
            </a:extLst>
          </p:cNvPr>
          <p:cNvSpPr/>
          <p:nvPr/>
        </p:nvSpPr>
        <p:spPr>
          <a:xfrm>
            <a:off x="2455746" y="239791"/>
            <a:ext cx="5447197" cy="1754326"/>
          </a:xfrm>
          <a:prstGeom prst="rect">
            <a:avLst/>
          </a:prstGeom>
          <a:solidFill>
            <a:srgbClr val="5CBEC9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Кабинет Физики, 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D4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Астрономии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9973DD-D537-4BE9-BDE7-26297437E0D7}"/>
              </a:ext>
            </a:extLst>
          </p:cNvPr>
          <p:cNvSpPr/>
          <p:nvPr/>
        </p:nvSpPr>
        <p:spPr>
          <a:xfrm rot="16200000">
            <a:off x="8689150" y="883412"/>
            <a:ext cx="3197645" cy="28337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CC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МБОУ СОШ 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B42CE-C37F-477B-8E79-C13846983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746" y="1035704"/>
            <a:ext cx="2013202" cy="2529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61DC26-5191-4778-9086-1434F0AF7A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7115">
            <a:off x="6744978" y="2770416"/>
            <a:ext cx="1817277" cy="37929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23EA1C-92F6-4F2E-A92D-7B2FB9CB4C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2296">
            <a:off x="847738" y="2179093"/>
            <a:ext cx="3862088" cy="41273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63563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78</Words>
  <Application>Microsoft Office PowerPoint</Application>
  <PresentationFormat>Широкоэкранный</PresentationFormat>
  <Paragraphs>30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Панкратьева</dc:creator>
  <cp:lastModifiedBy>Полина Панкратьева</cp:lastModifiedBy>
  <cp:revision>15</cp:revision>
  <dcterms:created xsi:type="dcterms:W3CDTF">2021-01-12T17:21:57Z</dcterms:created>
  <dcterms:modified xsi:type="dcterms:W3CDTF">2021-01-13T12:14:07Z</dcterms:modified>
</cp:coreProperties>
</file>