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34" autoAdjust="0"/>
  </p:normalViewPr>
  <p:slideViewPr>
    <p:cSldViewPr>
      <p:cViewPr varScale="1">
        <p:scale>
          <a:sx n="75" d="100"/>
          <a:sy n="75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подростков в свободное от учебы время 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</a:p>
          <a:p>
            <a:pPr algn="ctr">
              <a:spcBef>
                <a:spcPts val="600"/>
              </a:spcBef>
            </a:pPr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 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образовании</a:t>
            </a:r>
            <a:r>
              <a:rPr lang="ru-RU" sz="1600" b="1" dirty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</a:t>
            </a:r>
            <a:b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возрасте 18-24 лет (включительно)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</a:p>
          <a:p>
            <a:pPr algn="ctr">
              <a:spcBef>
                <a:spcPts val="600"/>
              </a:spcBef>
            </a:pPr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b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ВРЕМЕННОМ ТРУДОУСТРОЙСТВЕ </a:t>
            </a: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</a:p>
        </p:txBody>
      </p:sp>
    </p:spTree>
    <p:extLst>
      <p:ext uri="{BB962C8B-B14F-4D97-AF65-F5344CB8AC3E}">
        <p14:creationId xmlns:p14="http://schemas.microsoft.com/office/powerpoint/2010/main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твоего звонка 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350 66 06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350 02 13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центр занятости»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304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Полина Панкратьева</cp:lastModifiedBy>
  <cp:revision>210</cp:revision>
  <cp:lastPrinted>2021-04-06T03:58:12Z</cp:lastPrinted>
  <dcterms:created xsi:type="dcterms:W3CDTF">2021-01-22T06:56:43Z</dcterms:created>
  <dcterms:modified xsi:type="dcterms:W3CDTF">2021-09-07T14:17:04Z</dcterms:modified>
</cp:coreProperties>
</file>