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4955873_68-phonoteka-org-p-krasivii-fon-dlya-slaidov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Мы в движении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9220" y="6000768"/>
            <a:ext cx="3914780" cy="78104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учителя-логопеда МБОУ СОШ №75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Гаас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Екатерины Александровны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На базе МБОУ СОШ № 75 </a:t>
            </a:r>
            <a:br>
              <a:rPr lang="ru-RU" sz="2800" dirty="0" smtClean="0"/>
            </a:br>
            <a:r>
              <a:rPr lang="ru-RU" sz="2800" dirty="0" smtClean="0"/>
              <a:t>был создан </a:t>
            </a:r>
            <a:r>
              <a:rPr lang="ru-RU" sz="2800" dirty="0" smtClean="0"/>
              <a:t>коррекционно-</a:t>
            </a:r>
            <a:br>
              <a:rPr lang="ru-RU" sz="2800" dirty="0" smtClean="0"/>
            </a:br>
            <a:r>
              <a:rPr lang="ru-RU" sz="2800" dirty="0" smtClean="0"/>
              <a:t>танцевальный кружок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7" y="960996"/>
            <a:ext cx="4058373" cy="5411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проекта - преодоление речевых нарушений путем развития, воспитания и коррекции у детей с речевыми отклонениями двигательной сферы в сочетании со словом и музыкой.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внимания;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ориентировки в пространстве;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и мелкой моторики;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воспроизведение ритма;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дыхания;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просодической стороны речи;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 в связной речи.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имеющих различные нарушения речи, возрастает с каждым годом. Это является результатом увеличения частоты общих заболеваний детей, плохая экология, а также недостаточное внимание со стороны родителей, замена живого общения с ребенком.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необходимо искать эффективные формы коррекции речи детей. Одним из эффективных средств развития речи детей, имеющих речевые нарушения, можно использовать танцы, сочетающиеся с исправлением нарушений речи с развитием сенсорных и двигательных способностей детей.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Целевые </a:t>
            </a:r>
            <a:r>
              <a:rPr lang="ru-RU" b="1" i="1" dirty="0"/>
              <a:t>группы проекта: </a:t>
            </a:r>
            <a:r>
              <a:rPr lang="ru-RU" dirty="0"/>
              <a:t>Обучающиеся 1-6 классов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600200"/>
            <a:ext cx="7200800" cy="4997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4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интересом посещают занятия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6624736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3294366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655" y="459050"/>
            <a:ext cx="802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успели принять участие школьных мероприятиях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22" y="1700809"/>
            <a:ext cx="4573927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CSLp7YkMrcM/maxresdefault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Мы в движении</vt:lpstr>
      <vt:lpstr>На базе МБОУ СОШ № 75  был создан коррекционно- танцевальный кружок </vt:lpstr>
      <vt:lpstr>Цель данного проекта - преодоление речевых нарушений путем развития, воспитания и коррекции у детей с речевыми отклонениями двигательной сферы в сочетании со словом и музыкой.</vt:lpstr>
      <vt:lpstr>Презентация PowerPoint</vt:lpstr>
      <vt:lpstr>Целевые группы проекта: Обучающиеся 1-6 классов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 движении</dc:title>
  <dc:creator>Пользователь</dc:creator>
  <cp:lastModifiedBy>Женя</cp:lastModifiedBy>
  <cp:revision>7</cp:revision>
  <dcterms:created xsi:type="dcterms:W3CDTF">2022-12-07T06:58:18Z</dcterms:created>
  <dcterms:modified xsi:type="dcterms:W3CDTF">2022-12-07T13:08:10Z</dcterms:modified>
</cp:coreProperties>
</file>