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F3A90-D908-48F8-91F4-E53FA182EB92}" type="datetimeFigureOut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B649-B262-43C4-8455-4FF901C4A9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orgibdd96@mail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1844824"/>
            <a:ext cx="51125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gorgibdd96@mail.ru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 descr="https://xn--90adear.xn--p1ai/upload/site1000/news/_/2018/4444-400x270.jpg"/>
          <p:cNvSpPr>
            <a:spLocks noChangeAspect="1" noChangeArrowheads="1"/>
          </p:cNvSpPr>
          <p:nvPr/>
        </p:nvSpPr>
        <p:spPr bwMode="auto">
          <a:xfrm>
            <a:off x="42863" y="-10556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name</cp:lastModifiedBy>
  <cp:revision>14</cp:revision>
  <dcterms:created xsi:type="dcterms:W3CDTF">2018-07-11T17:44:56Z</dcterms:created>
  <dcterms:modified xsi:type="dcterms:W3CDTF">2018-07-11T19:53:58Z</dcterms:modified>
</cp:coreProperties>
</file>